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0"/>
  </p:notesMasterIdLst>
  <p:sldIdLst>
    <p:sldId id="2935" r:id="rId2"/>
    <p:sldId id="2952" r:id="rId3"/>
    <p:sldId id="2954" r:id="rId4"/>
    <p:sldId id="2942" r:id="rId5"/>
    <p:sldId id="2815" r:id="rId6"/>
    <p:sldId id="2938" r:id="rId7"/>
    <p:sldId id="2943" r:id="rId8"/>
    <p:sldId id="293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18/02/2025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ZANECO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3811236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February 11, 2025 (1pm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ZANECO Main Office, </a:t>
            </a:r>
            <a:r>
              <a:rPr lang="en-PH" sz="1500" b="1" dirty="0" err="1">
                <a:latin typeface="Copperplate Gothic Bold" panose="020E0705020206020404" pitchFamily="34" charset="0"/>
              </a:rPr>
              <a:t>Echaves</a:t>
            </a:r>
            <a:r>
              <a:rPr lang="en-PH" sz="1500" b="1" dirty="0">
                <a:latin typeface="Copperplate Gothic Bold" panose="020E0705020206020404" pitchFamily="34" charset="0"/>
              </a:rPr>
              <a:t> St.</a:t>
            </a:r>
          </a:p>
          <a:p>
            <a:r>
              <a:rPr lang="en-PH" sz="1500" b="1" dirty="0" err="1">
                <a:latin typeface="Copperplate Gothic Bold" panose="020E0705020206020404" pitchFamily="34" charset="0"/>
              </a:rPr>
              <a:t>Dipolog</a:t>
            </a:r>
            <a:r>
              <a:rPr lang="en-PH" sz="1500" b="1" dirty="0">
                <a:latin typeface="Copperplate Gothic Bold" panose="020E0705020206020404" pitchFamily="34" charset="0"/>
              </a:rPr>
              <a:t> City</a:t>
            </a:r>
          </a:p>
          <a:p>
            <a:endParaRPr lang="en-PH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Aldren P. Delos Santos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102D92-B04F-41EE-D2F1-C955A41059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146" t="7592" r="7917" b="5645"/>
          <a:stretch/>
        </p:blipFill>
        <p:spPr>
          <a:xfrm>
            <a:off x="1333500" y="1676399"/>
            <a:ext cx="6486526" cy="4462653"/>
          </a:xfrm>
          <a:prstGeom prst="rect">
            <a:avLst/>
          </a:prstGeom>
        </p:spPr>
      </p:pic>
      <p:pic>
        <p:nvPicPr>
          <p:cNvPr id="5" name="Picture 4" descr="Lamdag Zaneco 2.0 | Dipolog City">
            <a:extLst>
              <a:ext uri="{FF2B5EF4-FFF2-40B4-BE49-F238E27FC236}">
                <a16:creationId xmlns:a16="http://schemas.microsoft.com/office/drawing/2014/main" id="{AB4D35F6-4350-BED0-AA90-00301FD22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298" y="1676399"/>
            <a:ext cx="1436202" cy="143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BEST LOCATION FOR INSTALLATION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INSTALLATION TECHNIQUES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TESTING AND COMMISSIONING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CREDIT LOADING PROCESS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MCO INSTRUCTION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ADVANCED TROUBLESHOOTING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EXPORT AND DATA BACK-UP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INSTALLATION EVALUATION</a:t>
            </a:r>
            <a:endParaRPr lang="en-PH" sz="2350" b="1" dirty="0">
              <a:latin typeface="Cooper Black" panose="0208090404030B020404" pitchFamily="18" charset="0"/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834F259-3AD0-75AB-B818-868010F520A7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TOPICS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74713D95-A560-446A-0F21-68FEA5316C8C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66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DE67-6018-5765-B0B4-BE8822B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00F20-202B-4358-6C3E-8831D463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BC8E19E-7F7B-1928-198B-772B94FC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59E3-F437-EC70-2094-16135063E67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21C28-BEFE-4A6B-FC8C-D9F2C53FA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36" y="1276350"/>
            <a:ext cx="6000000" cy="27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841011-3112-6988-EAA7-8912FFF1B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7" y="4005942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8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156C-8C7B-48C4-80DD-903C4434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C7021-34C7-13CB-DD13-8B7E11E9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ECC5F8E1-E15E-A957-7DDC-DEEDD736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1BDC85-0F19-A844-8C50-77CB8530DCE2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64DB3-DF7F-5D6F-8EF0-90287D15A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3" y="1273626"/>
            <a:ext cx="6000000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FD42A-AC4B-2087-66DC-DD73060F6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7" y="4005943"/>
            <a:ext cx="6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7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ATTENDANCE SHEET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3022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PARTICIPANTS &amp; ATTENDEES :   12</a:t>
            </a:r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334D9B-941E-5134-A027-A44E214101CC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AC479C-F6C6-D499-335E-A567CB61D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3"/>
          <a:stretch/>
        </p:blipFill>
        <p:spPr>
          <a:xfrm>
            <a:off x="3028950" y="1147572"/>
            <a:ext cx="3086100" cy="57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9730</TotalTime>
  <Words>77</Words>
  <Application>Microsoft Office PowerPoint</Application>
  <PresentationFormat>On-screen Show (4:3)</PresentationFormat>
  <Paragraphs>26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Gizelle Anne Pena</cp:lastModifiedBy>
  <cp:revision>153</cp:revision>
  <dcterms:created xsi:type="dcterms:W3CDTF">2024-10-08T06:56:11Z</dcterms:created>
  <dcterms:modified xsi:type="dcterms:W3CDTF">2025-02-18T01:48:57Z</dcterms:modified>
</cp:coreProperties>
</file>