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8"/>
  </p:notesMasterIdLst>
  <p:sldIdLst>
    <p:sldId id="2935" r:id="rId2"/>
    <p:sldId id="2952" r:id="rId3"/>
    <p:sldId id="256" r:id="rId4"/>
    <p:sldId id="2942" r:id="rId5"/>
    <p:sldId id="2815" r:id="rId6"/>
    <p:sldId id="2938" r:id="rId7"/>
    <p:sldId id="2943" r:id="rId8"/>
    <p:sldId id="2939" r:id="rId9"/>
    <p:sldId id="2944" r:id="rId10"/>
    <p:sldId id="2937" r:id="rId11"/>
    <p:sldId id="2945" r:id="rId12"/>
    <p:sldId id="2946" r:id="rId13"/>
    <p:sldId id="2947" r:id="rId14"/>
    <p:sldId id="2948" r:id="rId15"/>
    <p:sldId id="2949" r:id="rId16"/>
    <p:sldId id="295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7CE6D-8C34-E985-BFBC-4644630E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AC20C-0550-C9DF-2B48-E391BC83B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96598-AB0F-73A1-D51D-6BBE95CC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1C10-28F2-4A17-D9B6-8F672546E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093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1B-F5BB-5EBE-A5D4-CB3C4F62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BE64B-842D-B2FB-7C75-21F5E8394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8E478-D0CE-D70A-8F1F-6D8403AAD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C5D1-882E-28C2-DCAB-C17A0614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598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6630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5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46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93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04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2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435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11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268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486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8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55372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5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19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871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22669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1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17/02/2025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63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0F8C-6C78-E832-4749-F87289B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0B805-A3D5-070B-D954-07D3607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D64EDB1-69B5-BAE9-DFD3-98E79408D982}"/>
              </a:ext>
            </a:extLst>
          </p:cNvPr>
          <p:cNvGrpSpPr/>
          <p:nvPr/>
        </p:nvGrpSpPr>
        <p:grpSpPr>
          <a:xfrm>
            <a:off x="4648200" y="1690196"/>
            <a:ext cx="4396644" cy="4320000"/>
            <a:chOff x="1371601" y="386080"/>
            <a:chExt cx="4396644" cy="432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B8EE8-5087-05D8-AD2A-9F878E405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/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4EAFAC-C469-1F7A-FB52-65C0A5593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/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3836D0-8FDE-B213-EE36-C729CA3132C3}"/>
              </a:ext>
            </a:extLst>
          </p:cNvPr>
          <p:cNvSpPr txBox="1"/>
          <p:nvPr/>
        </p:nvSpPr>
        <p:spPr>
          <a:xfrm>
            <a:off x="925284" y="1690196"/>
            <a:ext cx="384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oper Black" panose="0208090404030B020404" pitchFamily="18" charset="0"/>
              </a:rPr>
              <a:t>ZAMSURECO - 1</a:t>
            </a:r>
          </a:p>
          <a:p>
            <a:r>
              <a:rPr lang="en-US" sz="2800" b="1" dirty="0">
                <a:latin typeface="Cooper Black" panose="0208090404030B020404" pitchFamily="18" charset="0"/>
              </a:rPr>
              <a:t>TRAINING REPORT</a:t>
            </a:r>
            <a:endParaRPr lang="en-PH" sz="2800" b="1" dirty="0">
              <a:latin typeface="Cooper Black" panose="0208090404030B0204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301AF-9541-6AAA-0CB4-4B6B821D7CB5}"/>
              </a:ext>
            </a:extLst>
          </p:cNvPr>
          <p:cNvSpPr txBox="1"/>
          <p:nvPr/>
        </p:nvSpPr>
        <p:spPr>
          <a:xfrm>
            <a:off x="567458" y="2825279"/>
            <a:ext cx="4426918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Copperplate Gothic Bold" panose="020E0705020206020404" pitchFamily="34" charset="0"/>
              </a:rPr>
              <a:t>Training Period: </a:t>
            </a:r>
          </a:p>
          <a:p>
            <a:r>
              <a:rPr lang="en-US" sz="1500" b="1" dirty="0">
                <a:latin typeface="Copperplate Gothic Bold" panose="020E0705020206020404" pitchFamily="34" charset="0"/>
              </a:rPr>
              <a:t>February 13-14, 2025 (8am – 5pm)</a:t>
            </a:r>
          </a:p>
          <a:p>
            <a:endParaRPr lang="en-US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Venue: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ZAMSUREO – 1 Main Office, Alano Ave.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Pagadian City</a:t>
            </a:r>
          </a:p>
          <a:p>
            <a:endParaRPr lang="en-PH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Conducted &amp; Prepared By: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Aldren P. Delos Santos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7E1D-69F2-E038-DF85-852D8CFF3443}"/>
              </a:ext>
            </a:extLst>
          </p:cNvPr>
          <p:cNvSpPr txBox="1"/>
          <p:nvPr/>
        </p:nvSpPr>
        <p:spPr>
          <a:xfrm>
            <a:off x="5467802" y="1505530"/>
            <a:ext cx="275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</p:txBody>
      </p:sp>
    </p:spTree>
    <p:extLst>
      <p:ext uri="{BB962C8B-B14F-4D97-AF65-F5344CB8AC3E}">
        <p14:creationId xmlns:p14="http://schemas.microsoft.com/office/powerpoint/2010/main" val="33655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F703-2A63-F965-F2A2-67FCCD04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93E9CC-6EE6-0F93-6C29-BE3D7840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5AAB25-C6EB-8809-85D7-EF2DACFD1B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625" t="10741" r="4583" b="13148"/>
          <a:stretch/>
        </p:blipFill>
        <p:spPr>
          <a:xfrm>
            <a:off x="1181100" y="2000250"/>
            <a:ext cx="683895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3E363-04FF-F89C-13A0-10A7405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11D3BA3-A30A-5CD8-7B8D-2286A40B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D799D9-BC7D-189E-3346-A5372702C5AF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BASIC ON SOLAR ENERGY, SOLAR SYSTEM AND OTHERS 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SYSTEM COMPONENTS AND FUNCTIONS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BASIC INSTALLATION AND OPERATION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RFID ACTIVATION AND LOADING SYSTEM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MAINTENANCE AND TROUBLESHOOTING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WARRANTY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INSTALLATION EVALUATION</a:t>
            </a:r>
            <a:endParaRPr lang="en-PH" sz="2200" b="1" dirty="0">
              <a:latin typeface="Cooper Black" panose="0208090404030B020404" pitchFamily="18" charset="0"/>
            </a:endParaRPr>
          </a:p>
        </p:txBody>
      </p:sp>
      <p:sp>
        <p:nvSpPr>
          <p:cNvPr id="3" name="深度视觉·原创设计 https://www.docer.com/works?userid=22383862">
            <a:extLst>
              <a:ext uri="{FF2B5EF4-FFF2-40B4-BE49-F238E27FC236}">
                <a16:creationId xmlns:a16="http://schemas.microsoft.com/office/drawing/2014/main" id="{9CAF1FDA-0063-6E1B-7282-623742A0B2B7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FB29043F-32A1-792D-4C73-02536BA12AFC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DAY 1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64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E500-15FD-E7C0-84B8-A5A84713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37F73E-71BC-5346-8FE7-DFB3857A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DECBBE3E-BC2A-E5AC-15C8-CCC2DDB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88F6AE9-5081-9639-C91C-B1F64F5BA678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279B14-0330-F831-40DF-75F982D15879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EE308328-9B74-4180-F458-C41897C2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3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DE67-6018-5765-B0B4-BE8822B1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00F20-202B-4358-6C3E-8831D463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3BC8E19E-7F7B-1928-198B-772B94FC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59E3-F437-EC70-2094-16135063E67E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B54466-126D-BBBD-DA95-E4E45B253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93" y="1274782"/>
            <a:ext cx="6000000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12FCB9-6C86-B2E9-4D81-F50B86A07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94" y="4012601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8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156C-8C7B-48C4-80DD-903C4434B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C7021-34C7-13CB-DD13-8B7E11E9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ECC5F8E1-E15E-A957-7DDC-DEEDD736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1BDC85-0F19-A844-8C50-77CB8530DCE2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B46145-5E3D-B9A0-5AE2-FEEE766A9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47" y="1274778"/>
            <a:ext cx="6000000" cy="27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7F58E1-903B-8C93-E6D2-3B67A5C44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95" y="4007232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7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89A-77BB-C17A-C0F2-A243D771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5C85A1-66E6-3B08-7D00-16A163F5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F91D059E-3971-B4CC-4B23-878E8675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E45740DF-8DD0-95D8-6392-7ED7B9E3D901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ATTENDANCE SHEET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882E55C-F2CE-F5A1-F5DE-413B08D51C6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83A0A2-EE99-27D8-0ABD-654361CE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5B3C0F-D5AE-575A-C1FF-094B7356A3CB}"/>
              </a:ext>
            </a:extLst>
          </p:cNvPr>
          <p:cNvSpPr txBox="1"/>
          <p:nvPr/>
        </p:nvSpPr>
        <p:spPr>
          <a:xfrm>
            <a:off x="-20783" y="2847108"/>
            <a:ext cx="3022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PARTICIPANTS &amp; ATTENDEES :   75</a:t>
            </a:r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4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2F14-7CFF-A582-9B0A-10E2139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1DB90-D036-7D6B-C8BC-12DF0486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9E742C8-6286-8C8B-C5F1-0246E862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334D9B-941E-5134-A027-A44E214101CC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11D1AA-F932-C58C-D53A-1E0A84D23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3"/>
          <a:stretch/>
        </p:blipFill>
        <p:spPr>
          <a:xfrm>
            <a:off x="0" y="1144895"/>
            <a:ext cx="3086100" cy="57022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FDA373-FF79-C5F2-570B-CFA2AA8B0C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/>
          <a:stretch/>
        </p:blipFill>
        <p:spPr>
          <a:xfrm>
            <a:off x="3028950" y="1134012"/>
            <a:ext cx="3086100" cy="57239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1E1742-85BD-0399-C280-65574CAFC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/>
          <a:stretch/>
        </p:blipFill>
        <p:spPr>
          <a:xfrm>
            <a:off x="6055179" y="1134012"/>
            <a:ext cx="3086100" cy="57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54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688E-C103-D96B-4A35-B03893E6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B5221B-A63B-AF5A-555E-2DB1EC0EF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7DBA8FCE-E3F0-9EAC-247D-C0ECC5E39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DF6869-C25E-4A5D-5567-EE534E67A491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5DE488-8191-F686-2D4B-1E3CE5BE8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6"/>
          <a:stretch/>
        </p:blipFill>
        <p:spPr>
          <a:xfrm>
            <a:off x="1428753" y="1136814"/>
            <a:ext cx="3086100" cy="5721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064814-9553-F922-1050-AEAE3AA658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6"/>
          <a:stretch/>
        </p:blipFill>
        <p:spPr>
          <a:xfrm>
            <a:off x="4531178" y="1136814"/>
            <a:ext cx="3086100" cy="572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68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4A95C-9ADB-C661-D57C-331CFBB3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FF8EA-AD0B-9C08-AFC9-8039BD05A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6AD7BD9-5D8D-5D2A-713C-19AEBEDB5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683FBF-D308-1626-7E0E-6CF8D76D9CC4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latin typeface="Cooper Black" panose="0208090404030B0204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WORKSHOP OF RFID ACTIVATION, LOADING SYSTEM, SIMULATION OF COMMON ERRORS AND OTHER ADVANCED TROUBLESHOOTING</a:t>
            </a:r>
          </a:p>
          <a:p>
            <a:pPr marL="342900" indent="-342900">
              <a:buAutoNum type="arabicPeriod"/>
            </a:pPr>
            <a:endParaRPr lang="en-US" sz="2200" b="1" dirty="0">
              <a:latin typeface="Cooper Black" panose="0208090404030B020404" pitchFamily="18" charset="0"/>
            </a:endParaRP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WORKSHOP OF SOLAR HOME SYSTEM COMPONENT AND FUNCTIONALITIES</a:t>
            </a:r>
          </a:p>
          <a:p>
            <a:pPr marL="342900" indent="-342900">
              <a:buAutoNum type="arabicPeriod"/>
            </a:pPr>
            <a:endParaRPr lang="en-US" sz="2200" b="1" dirty="0">
              <a:latin typeface="Cooper Black" panose="0208090404030B020404" pitchFamily="18" charset="0"/>
            </a:endParaRPr>
          </a:p>
          <a:p>
            <a:pPr marL="342900" indent="-342900">
              <a:buAutoNum type="arabicPeriod"/>
            </a:pPr>
            <a:r>
              <a:rPr lang="en-US" sz="2200" b="1" dirty="0">
                <a:latin typeface="Cooper Black" panose="0208090404030B020404" pitchFamily="18" charset="0"/>
              </a:rPr>
              <a:t> COMPLETE REVIEW OF SOLAR HOME SYSTEM</a:t>
            </a:r>
            <a:endParaRPr lang="en-PH" sz="2200" b="1" dirty="0">
              <a:latin typeface="Cooper Black" panose="0208090404030B020404" pitchFamily="18" charset="0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CDDB38A4-398C-9BCE-FB47-D416DD879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深度视觉·原创设计 https://www.docer.com/works?userid=22383862">
            <a:extLst>
              <a:ext uri="{FF2B5EF4-FFF2-40B4-BE49-F238E27FC236}">
                <a16:creationId xmlns:a16="http://schemas.microsoft.com/office/drawing/2014/main" id="{D0BE41BE-F04E-968E-381A-EA36AC8740C7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5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5313F4EC-6395-744B-7046-9FB1A7E64762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DAY 2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3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56020-2B80-5F6B-6948-FC24EA626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28393-E999-614E-F8F3-F19EC69A9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98C45E88-B754-DC8C-93A6-BD046C8D7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960E619-9B59-A49A-3B03-F384C0F356F5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A36228-73EC-EFB7-012D-93301A8EA320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5F7424-7918-EEAB-BF06-2BB791E37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10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ED56-1CA6-7275-5DBA-B542936DB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DC5A6A-46B2-5FD1-1DBB-D6BECB729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DC75931-8DFB-F13F-283F-537304216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F2E321-AA60-7B11-261C-7705F2C11BE9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53C722-7403-E20E-E5EA-D8E5E11FA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95" y="1264020"/>
            <a:ext cx="6000000" cy="27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127823-A28E-FDDD-A229-49AB1328A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97" y="3996469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D7E50-0AC0-B83B-4BA5-68874CEB9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F292DA-D3E1-AFB1-39F1-2E6FFDDA7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47F3B5D9-A78D-1951-46CA-802FDC82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EB7728-0D38-5EBF-17AE-40D19102FF4B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2365C1-18C7-4402-D712-F809360F3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93" y="1264020"/>
            <a:ext cx="6000000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1687F1-2CE1-581E-AD65-99D186DCD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89" y="4007219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2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7D82B-CCA6-158B-C611-53DAFCCEA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6256A6-8F97-60F8-1F6C-8542272EC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5BEC1821-A412-156D-5C9D-2EFF19F3A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9DEDD7B-4BDB-8D17-9309-208427B890E9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ATTENDANCE SHEET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977F13F4-7959-F118-A431-DEB69984530B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1B031517-68FE-88EC-D518-12F6CC972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FB8C52-A781-C643-7D21-C2060552A5BE}"/>
              </a:ext>
            </a:extLst>
          </p:cNvPr>
          <p:cNvSpPr txBox="1"/>
          <p:nvPr/>
        </p:nvSpPr>
        <p:spPr>
          <a:xfrm>
            <a:off x="-20783" y="2847108"/>
            <a:ext cx="30204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PARTICIPANTS &amp; ATTENDEES :   67</a:t>
            </a:r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654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68862-332F-4C3D-8818-CA6BDB0E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1BFD88-A8AC-E487-6384-BF859706F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68A37FF0-FE08-0E35-8A45-FE9043246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610816-7C97-C572-A141-2EB3A44FB2CF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68455D-278C-89C3-83DF-3D0058CA9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3"/>
          <a:stretch/>
        </p:blipFill>
        <p:spPr>
          <a:xfrm>
            <a:off x="-4706" y="1147572"/>
            <a:ext cx="2995332" cy="57104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7684D8-B6CC-008F-1A9B-1AE06885D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53"/>
          <a:stretch/>
        </p:blipFill>
        <p:spPr>
          <a:xfrm rot="16200000">
            <a:off x="1692586" y="2461073"/>
            <a:ext cx="5713103" cy="3086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6FB2A5-FF36-B738-E44F-3FCF65BB14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4"/>
          <a:stretch/>
        </p:blipFill>
        <p:spPr>
          <a:xfrm>
            <a:off x="6092187" y="1144896"/>
            <a:ext cx="3051811" cy="57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41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32A20-B323-84AD-D2F7-466F0B002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F072FB-6739-7257-F64D-7EDC387F8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683B4C78-5527-DA91-AB20-935B7D90E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0CC3C5-A2B1-ACEE-DF1E-6A10A8DCA7FD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72FA1F-5AA2-C4EF-0713-452A7224A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0"/>
          <a:stretch/>
        </p:blipFill>
        <p:spPr>
          <a:xfrm>
            <a:off x="1447580" y="1136813"/>
            <a:ext cx="3086100" cy="5731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2413F2-0A98-FB36-81DE-18F135EF0F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6"/>
          <a:stretch/>
        </p:blipFill>
        <p:spPr>
          <a:xfrm>
            <a:off x="4535025" y="1136814"/>
            <a:ext cx="3086100" cy="572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55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9709</TotalTime>
  <Words>131</Words>
  <Application>Microsoft Office PowerPoint</Application>
  <PresentationFormat>On-screen Show (4:3)</PresentationFormat>
  <Paragraphs>35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Cooper Black</vt:lpstr>
      <vt:lpstr>Copperplate Gothic Bold</vt:lpstr>
      <vt:lpstr>Corbel</vt:lpstr>
      <vt:lpstr>Franklin Gothic Heavy</vt:lpstr>
      <vt:lpstr>汉仪正圆-55W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Gizelle Anne Pena</cp:lastModifiedBy>
  <cp:revision>149</cp:revision>
  <dcterms:created xsi:type="dcterms:W3CDTF">2024-10-08T06:56:11Z</dcterms:created>
  <dcterms:modified xsi:type="dcterms:W3CDTF">2025-02-17T04:10:05Z</dcterms:modified>
</cp:coreProperties>
</file>