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30" r:id="rId3"/>
    <p:sldId id="2815" r:id="rId5"/>
    <p:sldId id="3043" r:id="rId6"/>
    <p:sldId id="3045" r:id="rId7"/>
    <p:sldId id="3046" r:id="rId8"/>
    <p:sldId id="3051" r:id="rId9"/>
    <p:sldId id="3047" r:id="rId10"/>
    <p:sldId id="3048" r:id="rId11"/>
    <p:sldId id="3049" r:id="rId12"/>
    <p:sldId id="305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1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2454-619A-49FF-85C0-48257F729305}" type="datetimeFigureOut">
              <a:rPr lang="en-PH" smtClean="0"/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D9687-09DF-4E8C-954F-7474AB9DC5B9}" type="slidenum">
              <a:rPr lang="en-PH" smtClean="0"/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22000" y="1153054"/>
            <a:ext cx="8100000" cy="594000"/>
          </a:xfrm>
        </p:spPr>
        <p:txBody>
          <a:bodyPr/>
          <a:lstStyle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microsoft.com/office/2007/relationships/media" Target="../media/media1.mp4"/><Relationship Id="rId3" Type="http://schemas.openxmlformats.org/officeDocument/2006/relationships/video" Target="../media/media1.mp4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379220" y="195580"/>
            <a:ext cx="6369685" cy="646620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WELCOME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SULU ELECTRIC COOPERATIVE </a:t>
            </a:r>
            <a:endParaRPr lang="en-PH" alt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COMMUNITY BASED TECHNICIAN 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TRAIN</a:t>
            </a:r>
            <a:r>
              <a:rPr lang="en-PH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ING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     MARCH 2  2025</a:t>
            </a:r>
            <a:endParaRPr lang="en-PH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31745" y="5273675"/>
            <a:ext cx="4081145" cy="103822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Prepared By: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endParaRPr lang="en-PH" altLang="en-US" sz="2000" dirty="0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En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g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r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Joseph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Obusn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   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IEE A.M.O. </a:t>
            </a:r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 Amir Mudag</a:t>
            </a:r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Senior Tech Engineer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2" name="Picture 1" descr="sul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170" y="0"/>
            <a:ext cx="1278255" cy="12096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6129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1366" y="1290917"/>
            <a:ext cx="8821270" cy="54433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TextBox 2"/>
          <p:cNvSpPr txBox="1"/>
          <p:nvPr/>
        </p:nvSpPr>
        <p:spPr>
          <a:xfrm>
            <a:off x="598805" y="1147445"/>
            <a:ext cx="7945755" cy="58775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endParaRPr lang="en-US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TRAINING  OF SOLAR HOMES SYSTEM</a:t>
            </a:r>
            <a:endParaRPr lang="en-PH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PH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HOMES SYSTEM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80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00am 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9 am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Basic on Solar Energy &amp; others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9:30 -12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00pm – Basic Installation &amp; others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POLE</a:t>
            </a:r>
            <a:endParaRPr lang="en-PH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BRACKET</a:t>
            </a:r>
            <a:endParaRPr lang="en-PH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PANRL AZIMUTH</a:t>
            </a:r>
            <a:endParaRPr lang="en-PH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INSTALLATIONS PROCEDURE AND STANDARDS 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PH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6" name="Picture 5" descr="sul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170" y="0"/>
            <a:ext cx="1278255" cy="12096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35762" y="1147674"/>
            <a:ext cx="5813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170" y="0"/>
            <a:ext cx="1278255" cy="1209675"/>
          </a:xfrm>
          <a:prstGeom prst="rect">
            <a:avLst/>
          </a:prstGeom>
        </p:spPr>
      </p:pic>
      <p:pic>
        <p:nvPicPr>
          <p:cNvPr id="9" name="Picture 8" descr="2c58f622-c9c4-4f30-8ea6-8f475fc68960 (1)"/>
          <p:cNvPicPr>
            <a:picLocks noChangeAspect="1"/>
          </p:cNvPicPr>
          <p:nvPr/>
        </p:nvPicPr>
        <p:blipFill>
          <a:blip r:embed="rId3"/>
          <a:srcRect l="1150" t="10925" r="-1575" b="16196"/>
          <a:stretch>
            <a:fillRect/>
          </a:stretch>
        </p:blipFill>
        <p:spPr>
          <a:xfrm>
            <a:off x="2856865" y="1978660"/>
            <a:ext cx="3348990" cy="3713480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1635760" y="5935980"/>
            <a:ext cx="58261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PH" altLang="en-US"/>
              <a:t>PPT PRESENTATION TO SULECO SBU AND TECHNICIANS</a:t>
            </a:r>
            <a:endParaRPr lang="en-PH" altLang="en-US"/>
          </a:p>
          <a:p>
            <a:pPr algn="ctr"/>
            <a:r>
              <a:rPr lang="en-PH" altLang="en-US"/>
              <a:t>HANDS ON TRAINING ON ASSEMBLY OF SOLAR POLE AND BRACKET  </a:t>
            </a:r>
            <a:endParaRPr lang="en-PH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35762" y="1550899"/>
            <a:ext cx="5813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170" y="0"/>
            <a:ext cx="1278255" cy="1209675"/>
          </a:xfrm>
          <a:prstGeom prst="rect">
            <a:avLst/>
          </a:prstGeom>
        </p:spPr>
      </p:pic>
      <p:pic>
        <p:nvPicPr>
          <p:cNvPr id="3" name="Picture 2" descr="b92db7b7-d6e8-461d-bbfb-787d7af890f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25" y="1364615"/>
            <a:ext cx="8185150" cy="460438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920115" y="6143625"/>
            <a:ext cx="75253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PH" altLang="en-US"/>
              <a:t>DISCUSSION OF SOLAR HOMES SYSTEM TO SULECO TECHNICIANS AND SOLAR BUSSINESS UNITS </a:t>
            </a:r>
            <a:endParaRPr lang="en-PH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35762" y="1147674"/>
            <a:ext cx="5813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170" y="0"/>
            <a:ext cx="1278255" cy="1209675"/>
          </a:xfrm>
          <a:prstGeom prst="rect">
            <a:avLst/>
          </a:prstGeom>
        </p:spPr>
      </p:pic>
      <p:pic>
        <p:nvPicPr>
          <p:cNvPr id="3" name="Picture 2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1978660"/>
            <a:ext cx="4042410" cy="460502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4682490" y="1936115"/>
            <a:ext cx="3524885" cy="4799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ASSEMBLY  HANDS ON TRAINING </a:t>
            </a:r>
            <a:endParaRPr lang="en-PH" altLang="en-US"/>
          </a:p>
          <a:p>
            <a:r>
              <a:rPr lang="en-PH" altLang="en-US"/>
              <a:t>SOLAR POLE ASSEMBLY BRACKET VERSION 3 (BOLT AND NUT TYPE ) </a:t>
            </a:r>
            <a:endParaRPr lang="en-PH" altLang="en-US"/>
          </a:p>
          <a:p>
            <a:endParaRPr lang="en-PH" altLang="en-US"/>
          </a:p>
          <a:p>
            <a:r>
              <a:rPr lang="en-PH" altLang="en-US"/>
              <a:t>GATHERING OF TOOLS AND EQUIPMENT USE FOR ASSEMBLY  </a:t>
            </a:r>
            <a:endParaRPr lang="en-PH" altLang="en-US"/>
          </a:p>
          <a:p>
            <a:endParaRPr lang="en-PH" altLang="en-US"/>
          </a:p>
          <a:p>
            <a:endParaRPr lang="en-PH" altLang="en-US"/>
          </a:p>
          <a:p>
            <a:r>
              <a:rPr lang="en-PH" altLang="en-US"/>
              <a:t>HANDS ON TRAINING TO ITS SOLAR BUSSINESS UNITS AND TECHNICIANS </a:t>
            </a:r>
            <a:endParaRPr lang="en-PH" altLang="en-US"/>
          </a:p>
          <a:p>
            <a:endParaRPr lang="en-PH" altLang="en-US"/>
          </a:p>
          <a:p>
            <a:endParaRPr lang="en-PH" altLang="en-US"/>
          </a:p>
          <a:p>
            <a:r>
              <a:rPr lang="en-PH" altLang="en-US"/>
              <a:t>ASSEMBLE OF BRACKET </a:t>
            </a:r>
            <a:br>
              <a:rPr lang="en-PH" altLang="en-US"/>
            </a:br>
            <a:r>
              <a:rPr lang="en-PH" altLang="en-US"/>
              <a:t>FIXATION OF BRACKET TO SOLAR PANEL AND SOLAR POLE</a:t>
            </a:r>
            <a:endParaRPr lang="en-PH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780" y="1147445"/>
            <a:ext cx="5552440" cy="360235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POLE AND BRACKET ASSEMBLY TRAINING </a:t>
            </a:r>
            <a:endParaRPr lang="en-PH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PH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PH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170" y="0"/>
            <a:ext cx="1278255" cy="1209675"/>
          </a:xfrm>
          <a:prstGeom prst="rect">
            <a:avLst/>
          </a:prstGeom>
        </p:spPr>
      </p:pic>
      <p:pic>
        <p:nvPicPr>
          <p:cNvPr id="3" name="1a9d5cda-f834-4f44-8f73-0a7083236c6a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75865" y="2162810"/>
            <a:ext cx="4056380" cy="4695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9745" y="1147445"/>
            <a:ext cx="5670550" cy="51371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170" y="0"/>
            <a:ext cx="1278255" cy="1209675"/>
          </a:xfrm>
          <a:prstGeom prst="rect">
            <a:avLst/>
          </a:prstGeom>
        </p:spPr>
      </p:pic>
      <p:pic>
        <p:nvPicPr>
          <p:cNvPr id="3" name="Picture 2" descr="b9876e94-ba08-4d00-b93f-b372b9db399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85" y="1835785"/>
            <a:ext cx="4655185" cy="4785360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5531485" y="2159000"/>
            <a:ext cx="2127885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SIMULATION OF PROCESS OF SOLAR POLE ASSEMBLY INTO BENEFICIARIES HOUSEHOLDS </a:t>
            </a:r>
            <a:endParaRPr lang="en-PH" altLang="en-US"/>
          </a:p>
          <a:p>
            <a:endParaRPr lang="en-PH" altLang="en-US"/>
          </a:p>
          <a:p>
            <a:endParaRPr lang="en-PH" altLang="en-US"/>
          </a:p>
          <a:p>
            <a:r>
              <a:rPr lang="en-PH" altLang="en-US"/>
              <a:t>EXECUTE BY TEAM CONSIST OF 3  MANPOWER FROM TECHNICIANS </a:t>
            </a:r>
            <a:endParaRPr lang="en-PH" altLang="en-US"/>
          </a:p>
          <a:p>
            <a:r>
              <a:rPr lang="en-PH" altLang="en-US"/>
              <a:t>&amp; SBU </a:t>
            </a:r>
            <a:endParaRPr lang="en-PH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170" y="0"/>
            <a:ext cx="1278255" cy="1209675"/>
          </a:xfrm>
          <a:prstGeom prst="rect">
            <a:avLst/>
          </a:prstGeom>
        </p:spPr>
      </p:pic>
      <p:pic>
        <p:nvPicPr>
          <p:cNvPr id="3" name="Picture 2" descr="534e8a45-1b33-4d21-a597-a4eb3c387cd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15" y="1209675"/>
            <a:ext cx="4251960" cy="564832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5730240" y="3295650"/>
            <a:ext cx="255651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INSPECTIONS AND REVIEWING OF SIMULATIONS  FOR WIRES CONNECTIONS AND ESTABLISHING FIRM INSTALLATIONS ON HOUSEHOLDS </a:t>
            </a:r>
            <a:endParaRPr lang="en-PH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170" y="0"/>
            <a:ext cx="1278255" cy="1209675"/>
          </a:xfrm>
          <a:prstGeom prst="rect">
            <a:avLst/>
          </a:prstGeom>
        </p:spPr>
      </p:pic>
      <p:pic>
        <p:nvPicPr>
          <p:cNvPr id="3" name="Picture 2" descr="5356b653-dd2c-421a-ba28-1c53677e3eeb"/>
          <p:cNvPicPr>
            <a:picLocks noChangeAspect="1"/>
          </p:cNvPicPr>
          <p:nvPr/>
        </p:nvPicPr>
        <p:blipFill>
          <a:blip r:embed="rId3"/>
          <a:srcRect t="11344" r="1572"/>
          <a:stretch>
            <a:fillRect/>
          </a:stretch>
        </p:blipFill>
        <p:spPr>
          <a:xfrm>
            <a:off x="653415" y="1416050"/>
            <a:ext cx="3431540" cy="530225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4936490" y="2976880"/>
            <a:ext cx="327088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AZIMUTH AND STANDARD POSITIONING OF SOLAR POLE AND SOLAR PANEL FOR MAXIMIZE SOLAR PANEL RENEWABLE ENERGY GATHERING </a:t>
            </a:r>
            <a:endParaRPr lang="en-PH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35760" y="2281555"/>
            <a:ext cx="5552440" cy="360235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PH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POLE AND BRACKET ASSEMBLY </a:t>
            </a:r>
            <a:endParaRPr lang="en-PH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END OF TRAINING </a:t>
            </a:r>
            <a:endParaRPr lang="en-PH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170" y="0"/>
            <a:ext cx="1278255" cy="12096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0</TotalTime>
  <Words>1412</Words>
  <Application>WPS Presentation</Application>
  <PresentationFormat>On-screen Show (4:3)</PresentationFormat>
  <Paragraphs>74</Paragraphs>
  <Slides>10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SimSun</vt:lpstr>
      <vt:lpstr>Wingdings</vt:lpstr>
      <vt:lpstr>Arial</vt:lpstr>
      <vt:lpstr>Franklin Gothic Heavy</vt:lpstr>
      <vt:lpstr>Arial Black</vt:lpstr>
      <vt:lpstr>Microsoft YaHei</vt:lpstr>
      <vt:lpstr>Arial Unicode MS</vt:lpstr>
      <vt:lpstr>Corbel</vt:lpstr>
      <vt:lpstr>Calibri</vt:lpstr>
      <vt:lpstr>Parallax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 Delos Santos</dc:creator>
  <cp:lastModifiedBy>joseph kaballero</cp:lastModifiedBy>
  <cp:revision>151</cp:revision>
  <dcterms:created xsi:type="dcterms:W3CDTF">2024-10-08T06:56:00Z</dcterms:created>
  <dcterms:modified xsi:type="dcterms:W3CDTF">2025-03-16T14:22:37Z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0ED614D38AD7460EA59768FC1941080A_13</vt:lpwstr>
  </property>
  <property fmtid="{D5CDD505-2E9C-101B-9397-08002B2CF9AE}" pid="3" name="KSOProductBuildVer">
    <vt:lpwstr>1033-12.2.0.20326</vt:lpwstr>
  </property>
</Properties>
</file>