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30" r:id="rId3"/>
    <p:sldId id="3069" r:id="rId5"/>
    <p:sldId id="2815" r:id="rId6"/>
    <p:sldId id="3070" r:id="rId7"/>
    <p:sldId id="3056" r:id="rId8"/>
    <p:sldId id="257" r:id="rId9"/>
    <p:sldId id="3065" r:id="rId10"/>
    <p:sldId id="3057" r:id="rId11"/>
    <p:sldId id="3066" r:id="rId12"/>
    <p:sldId id="3062" r:id="rId13"/>
    <p:sldId id="3068" r:id="rId14"/>
    <p:sldId id="3058" r:id="rId15"/>
    <p:sldId id="3064" r:id="rId16"/>
    <p:sldId id="3063" r:id="rId17"/>
    <p:sldId id="3059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101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52454-619A-49FF-85C0-48257F729305}" type="datetimeFigureOut">
              <a:rPr lang="en-PH" smtClean="0"/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D9687-09DF-4E8C-954F-7474AB9DC5B9}" type="slidenum">
              <a:rPr lang="en-PH" smtClean="0"/>
            </a:fld>
            <a:endParaRPr lang="en-P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22000" y="1153054"/>
            <a:ext cx="8100000" cy="594000"/>
          </a:xfrm>
        </p:spPr>
        <p:txBody>
          <a:bodyPr/>
          <a:lstStyle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jpeg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0.jpeg"/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microsoft.com/office/2007/relationships/media" Target="../media/media1.mp4"/><Relationship Id="rId3" Type="http://schemas.openxmlformats.org/officeDocument/2006/relationships/video" Target="../media/media1.mp4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microsoft.com/office/2007/relationships/media" Target="../media/media2.mp4"/><Relationship Id="rId3" Type="http://schemas.openxmlformats.org/officeDocument/2006/relationships/video" Target="../media/media2.mp4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jpe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microsoft.com/office/2007/relationships/media" Target="../media/media3.mp4"/><Relationship Id="rId3" Type="http://schemas.openxmlformats.org/officeDocument/2006/relationships/video" Target="../media/media3.mp4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9.jpe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483360" y="0"/>
            <a:ext cx="6459220" cy="33540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WELCOME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SULU ELECTRIC COOPERATIVE </a:t>
            </a:r>
            <a:endParaRPr lang="en-PH" alt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BUSSINESS UNITS 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HOME SYSTEM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TRAIN</a:t>
            </a:r>
            <a:r>
              <a:rPr lang="en-PH" alt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ING</a:t>
            </a:r>
            <a:endParaRPr lang="en-PH" alt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MARCH 10  2025</a:t>
            </a:r>
            <a:endParaRPr lang="en-PH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PH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PH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PH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PH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72715" y="5661660"/>
            <a:ext cx="4081145" cy="103822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Prepared By:</a:t>
            </a:r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endParaRPr lang="en-PH" altLang="en-US" sz="2000" dirty="0">
              <a:solidFill>
                <a:srgbClr val="FFFF00"/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algn="ctr"/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En</a:t>
            </a:r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g</a:t>
            </a:r>
            <a:r>
              <a:rPr 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r</a:t>
            </a:r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Joseph</a:t>
            </a:r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Obusn</a:t>
            </a:r>
            <a:r>
              <a:rPr lang="en-PH" altLang="en-US" sz="2000" dirty="0" err="1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   </a:t>
            </a:r>
            <a:r>
              <a:rPr lang="en-PH" altLang="en-US" sz="2000" dirty="0" err="1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IEE A.M.O. </a:t>
            </a:r>
            <a:endParaRPr lang="en-PH" altLang="en-US" sz="2000" dirty="0" err="1">
              <a:solidFill>
                <a:srgbClr val="FFFF00"/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algn="ctr"/>
            <a:r>
              <a:rPr lang="en-PH" altLang="en-US" sz="2000" dirty="0" err="1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endParaRPr lang="en-PH" altLang="en-US" sz="2000" dirty="0" err="1">
              <a:solidFill>
                <a:srgbClr val="FFFF00"/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algn="ctr"/>
            <a:endParaRPr lang="en-PH" altLang="en-US" sz="2000" dirty="0" err="1">
              <a:solidFill>
                <a:srgbClr val="FFFF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pic>
        <p:nvPicPr>
          <p:cNvPr id="2" name="Picture 1" descr="sulu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0815" y="4273550"/>
            <a:ext cx="1465580" cy="1388110"/>
          </a:xfrm>
          <a:prstGeom prst="rect">
            <a:avLst/>
          </a:prstGeom>
        </p:spPr>
      </p:pic>
      <p:pic>
        <p:nvPicPr>
          <p:cNvPr id="3" name="Picture 2" descr="1afadaa4-85f3-4264-95e4-9c9734bcef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9905" y="0"/>
            <a:ext cx="1014095" cy="10140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785" y="-635"/>
            <a:ext cx="1212215" cy="1148080"/>
          </a:xfrm>
          <a:prstGeom prst="rect">
            <a:avLst/>
          </a:prstGeom>
        </p:spPr>
      </p:pic>
      <p:pic>
        <p:nvPicPr>
          <p:cNvPr id="3" name="Picture 2" descr="SULU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055" y="1147445"/>
            <a:ext cx="6729730" cy="50469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6129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61366" y="1290917"/>
            <a:ext cx="8821270" cy="544336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" name="TextBox 2"/>
          <p:cNvSpPr txBox="1"/>
          <p:nvPr/>
        </p:nvSpPr>
        <p:spPr>
          <a:xfrm>
            <a:off x="598805" y="1147445"/>
            <a:ext cx="7945755" cy="58775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endParaRPr lang="en-US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US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TRAINING  OF SOLAR HOMES SYSTEM</a:t>
            </a:r>
            <a:endParaRPr lang="en-PH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PH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HOMES SYSTEM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80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00am </a:t>
            </a:r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9 am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Basic on Solar Energy &amp; others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10-3PM  POS INTRODUCTION AND HANDS ON  TRAINING </a:t>
            </a:r>
            <a:endParaRPr lang="en-PH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</p:txBody>
      </p:sp>
      <p:pic>
        <p:nvPicPr>
          <p:cNvPr id="6" name="Picture 5" descr="sulu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1785" y="-635"/>
            <a:ext cx="1212215" cy="11480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785" y="-635"/>
            <a:ext cx="1212215" cy="1148080"/>
          </a:xfrm>
          <a:prstGeom prst="rect">
            <a:avLst/>
          </a:prstGeom>
        </p:spPr>
      </p:pic>
      <p:pic>
        <p:nvPicPr>
          <p:cNvPr id="5" name="Picture 4" descr="3903a878-15fa-4711-b94b-7cdd30f8ca06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15" y="1550035"/>
            <a:ext cx="5061585" cy="456692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5435600" y="1246505"/>
            <a:ext cx="3708400" cy="35198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PH" altLang="en-US"/>
              <a:t>BRIEF INTRODUCTION OF POS TO PARTICIPANTS</a:t>
            </a:r>
            <a:endParaRPr lang="en-PH" altLang="en-US"/>
          </a:p>
          <a:p>
            <a:r>
              <a:rPr lang="en-PH" altLang="en-US">
                <a:sym typeface="+mn-ea"/>
              </a:rPr>
              <a:t>ACTUAL DEMONSTRATION OF POS </a:t>
            </a:r>
            <a:endParaRPr lang="en-PH" altLang="en-US"/>
          </a:p>
          <a:p>
            <a:r>
              <a:rPr lang="en-PH" altLang="en-US">
                <a:sym typeface="+mn-ea"/>
              </a:rPr>
              <a:t>ITS CAPACITY:</a:t>
            </a:r>
            <a:endParaRPr lang="en-PH" altLang="en-US"/>
          </a:p>
          <a:p>
            <a:r>
              <a:rPr lang="en-PH" altLang="en-US">
                <a:sym typeface="+mn-ea"/>
              </a:rPr>
              <a:t>-SPECIFICATIONS</a:t>
            </a:r>
            <a:endParaRPr lang="en-PH" altLang="en-US"/>
          </a:p>
          <a:p>
            <a:r>
              <a:rPr lang="en-PH" altLang="en-US">
                <a:sym typeface="+mn-ea"/>
              </a:rPr>
              <a:t>-OPERATING SYSTEM</a:t>
            </a:r>
            <a:endParaRPr lang="en-PH" altLang="en-US"/>
          </a:p>
          <a:p>
            <a:r>
              <a:rPr lang="en-PH" altLang="en-US">
                <a:sym typeface="+mn-ea"/>
              </a:rPr>
              <a:t>-ADVANTAGES </a:t>
            </a:r>
            <a:endParaRPr lang="en-PH" altLang="en-US"/>
          </a:p>
          <a:p>
            <a:r>
              <a:rPr lang="en-PH" altLang="en-US">
                <a:sym typeface="+mn-ea"/>
              </a:rPr>
              <a:t>-BATTERY CAPACITY 5000MAH</a:t>
            </a:r>
            <a:endParaRPr lang="en-PH" altLang="en-US"/>
          </a:p>
          <a:p>
            <a:r>
              <a:rPr lang="en-PH" altLang="en-US">
                <a:sym typeface="+mn-ea"/>
              </a:rPr>
              <a:t>-NFC CAPABILITY</a:t>
            </a:r>
            <a:endParaRPr lang="en-PH" altLang="en-US"/>
          </a:p>
          <a:p>
            <a:r>
              <a:rPr lang="en-PH" altLang="en-US">
                <a:sym typeface="+mn-ea"/>
              </a:rPr>
              <a:t>-ADD &amp;  REGISTER BENEFECIARIES </a:t>
            </a:r>
            <a:endParaRPr lang="en-PH" altLang="en-US"/>
          </a:p>
          <a:p>
            <a:r>
              <a:rPr lang="en-PH" altLang="en-US">
                <a:sym typeface="+mn-ea"/>
              </a:rPr>
              <a:t>-PRINTING RECEIPTS </a:t>
            </a:r>
            <a:endParaRPr lang="en-PH" altLang="en-US"/>
          </a:p>
          <a:p>
            <a:r>
              <a:rPr lang="en-PH" altLang="en-US">
                <a:sym typeface="+mn-ea"/>
              </a:rPr>
              <a:t>-PROVIDE ACCURATE DATA </a:t>
            </a:r>
            <a:endParaRPr lang="en-PH" altLang="en-US"/>
          </a:p>
          <a:p>
            <a:r>
              <a:rPr lang="en-PH" altLang="en-US">
                <a:sym typeface="+mn-ea"/>
              </a:rPr>
              <a:t>-ONLINE OFFLINE LOADING SYSTEM</a:t>
            </a:r>
            <a:endParaRPr lang="en-PH" altLang="en-US"/>
          </a:p>
          <a:p>
            <a:r>
              <a:rPr lang="en-PH" altLang="en-US">
                <a:sym typeface="+mn-ea"/>
              </a:rPr>
              <a:t>-LOADING  TOKEN AND GENERATING RESET TOKEN</a:t>
            </a:r>
            <a:endParaRPr lang="en-PH" altLang="en-US"/>
          </a:p>
          <a:p>
            <a:r>
              <a:rPr lang="en-PH" altLang="en-US">
                <a:sym typeface="+mn-ea"/>
              </a:rPr>
              <a:t>-MODIFY CARD / REPLACEMENT OF CARD </a:t>
            </a:r>
            <a:endParaRPr lang="en-PH" altLang="en-US"/>
          </a:p>
          <a:p>
            <a:endParaRPr lang="en-PH" altLang="en-US"/>
          </a:p>
          <a:p>
            <a:endParaRPr lang="en-PH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785" y="-635"/>
            <a:ext cx="1212215" cy="114808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5784850" y="2757170"/>
            <a:ext cx="3025775" cy="24917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just"/>
            <a:r>
              <a:rPr lang="en-PH" altLang="en-US"/>
              <a:t>INITIAL PARTICIPANTS ARE 14 OTHER COMES LATER DUE TO DIFFERENT ASSIGNED WORKLOAD AND FROM DIFFERENT DEPARTMENTS </a:t>
            </a:r>
            <a:endParaRPr lang="en-PH" altLang="en-US"/>
          </a:p>
        </p:txBody>
      </p:sp>
      <p:pic>
        <p:nvPicPr>
          <p:cNvPr id="5" name="Picture 4" descr="67c74931-7279-43f6-9610-6d9f370a1c8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25" y="1147445"/>
            <a:ext cx="4239260" cy="56305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grpSp>
        <p:nvGrpSpPr>
          <p:cNvPr id="8" name="Group 7"/>
          <p:cNvGrpSpPr/>
          <p:nvPr/>
        </p:nvGrpSpPr>
        <p:grpSpPr>
          <a:xfrm>
            <a:off x="2329038" y="2397767"/>
            <a:ext cx="4396644" cy="4320000"/>
            <a:chOff x="1371601" y="386080"/>
            <a:chExt cx="4396644" cy="43200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rcRect l="22000" r="24235" b="10209"/>
            <a:stretch>
              <a:fillRect/>
            </a:stretch>
          </p:blipFill>
          <p:spPr>
            <a:xfrm>
              <a:off x="1371601" y="386080"/>
              <a:ext cx="4396644" cy="4320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42" t="39373" r="57882" b="18120"/>
            <a:stretch>
              <a:fillRect/>
            </a:stretch>
          </p:blipFill>
          <p:spPr>
            <a:xfrm>
              <a:off x="3705563" y="3428999"/>
              <a:ext cx="383610" cy="712696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1635762" y="1550899"/>
            <a:ext cx="58136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Home System</a:t>
            </a:r>
            <a:endParaRPr lang="en-PH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</p:txBody>
      </p:sp>
      <p:pic>
        <p:nvPicPr>
          <p:cNvPr id="2" name="Picture 1" descr="sulu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1785" y="-635"/>
            <a:ext cx="1212215" cy="11480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785" y="-635"/>
            <a:ext cx="1212215" cy="1148080"/>
          </a:xfrm>
          <a:prstGeom prst="rect">
            <a:avLst/>
          </a:prstGeom>
        </p:spPr>
      </p:pic>
      <p:pic>
        <p:nvPicPr>
          <p:cNvPr id="3" name="Picture 2" descr="1c59b6df-dc35-48b0-8095-7cb41cd0493d"/>
          <p:cNvPicPr>
            <a:picLocks noChangeAspect="1"/>
          </p:cNvPicPr>
          <p:nvPr/>
        </p:nvPicPr>
        <p:blipFill>
          <a:blip r:embed="rId3"/>
          <a:srcRect l="2319" t="17367" r="-2319" b="-6388"/>
          <a:stretch>
            <a:fillRect/>
          </a:stretch>
        </p:blipFill>
        <p:spPr>
          <a:xfrm rot="16200000">
            <a:off x="2623820" y="-676910"/>
            <a:ext cx="4491355" cy="796036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1515110" y="5798820"/>
            <a:ext cx="59334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SULECO ADMIN REMARKS BEFORE I START INDIVIDUAL TRAINING OF  POS  SHS  FOR SBU VENDORS </a:t>
            </a:r>
            <a:endParaRPr lang="en-PH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785" y="-635"/>
            <a:ext cx="1212215" cy="114808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5533390" y="2115820"/>
            <a:ext cx="3310890" cy="4140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PH" altLang="en-US"/>
              <a:t>INTRODUCTION OF SOLAR HOMES SYSTEM INTO COMMUNITY BASED SOLAR BUSSINES UNITS </a:t>
            </a:r>
            <a:endParaRPr lang="en-PH" altLang="en-US"/>
          </a:p>
          <a:p>
            <a:endParaRPr lang="en-PH" altLang="en-US"/>
          </a:p>
          <a:p>
            <a:r>
              <a:rPr lang="en-PH" altLang="en-US"/>
              <a:t>THIS IS THE INITIAL TRAINING DONE ON POS FOR SBU VENDORS OF SULECO  </a:t>
            </a:r>
            <a:endParaRPr lang="en-PH" altLang="en-US"/>
          </a:p>
        </p:txBody>
      </p:sp>
      <p:pic>
        <p:nvPicPr>
          <p:cNvPr id="8" name="Picture 7" descr="e3566ae3-bb61-48da-9fcf-673ac0d001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505" y="1296035"/>
            <a:ext cx="5163185" cy="538289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785" y="-635"/>
            <a:ext cx="1212215" cy="1148080"/>
          </a:xfrm>
          <a:prstGeom prst="rect">
            <a:avLst/>
          </a:prstGeom>
        </p:spPr>
      </p:pic>
      <p:pic>
        <p:nvPicPr>
          <p:cNvPr id="3" name="Picture 2" descr="ae488f62-cfa6-4f87-8761-3c5e86397bb7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575" y="1147445"/>
            <a:ext cx="3639820" cy="4763135"/>
          </a:xfrm>
          <a:prstGeom prst="rect">
            <a:avLst/>
          </a:prstGeom>
        </p:spPr>
      </p:pic>
      <p:pic>
        <p:nvPicPr>
          <p:cNvPr id="5" name="Picture 4" descr="595d6fb3-1d4d-427f-b4d9-8ecdaa46c1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840" y="1147445"/>
            <a:ext cx="3585845" cy="476313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1559560" y="6171565"/>
            <a:ext cx="63715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ALL PARTICIPANTS ARE ORIENT WITH POS CAPABILITY AND ADVANTAGES AND ITS ROLE ON SHS LOADING SYSTEM </a:t>
            </a:r>
            <a:endParaRPr lang="en-PH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785" y="-635"/>
            <a:ext cx="1212215" cy="1148080"/>
          </a:xfrm>
          <a:prstGeom prst="rect">
            <a:avLst/>
          </a:prstGeom>
        </p:spPr>
      </p:pic>
      <p:pic>
        <p:nvPicPr>
          <p:cNvPr id="3" name="f4e45104-aad9-445a-a12f-661399a9e7f0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2620" y="1147445"/>
            <a:ext cx="3461385" cy="521652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4571365" y="2265680"/>
            <a:ext cx="31007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PH" altLang="en-US"/>
              <a:t>ACTUAL VIDEO HANDS ON TRAINING ON SBU VENDORS FROM BATCH 1 </a:t>
            </a:r>
            <a:endParaRPr lang="en-PH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785" y="-635"/>
            <a:ext cx="1212215" cy="1148080"/>
          </a:xfrm>
          <a:prstGeom prst="rect">
            <a:avLst/>
          </a:prstGeom>
        </p:spPr>
      </p:pic>
      <p:pic>
        <p:nvPicPr>
          <p:cNvPr id="3" name="514afdf9-b699-46cf-bf66-831751287686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20545" y="1147445"/>
            <a:ext cx="4713605" cy="450977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2230755" y="5828665"/>
            <a:ext cx="41446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ACTUAL VIDEO OF TECH TRAINING USING POS DEVICE </a:t>
            </a:r>
            <a:endParaRPr lang="en-PH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785" y="-635"/>
            <a:ext cx="1212215" cy="1148080"/>
          </a:xfrm>
          <a:prstGeom prst="rect">
            <a:avLst/>
          </a:prstGeom>
        </p:spPr>
      </p:pic>
      <p:pic>
        <p:nvPicPr>
          <p:cNvPr id="3" name="Picture 2" descr="ee0d41c2-e26f-4799-b295-8175ab8274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955" y="1415415"/>
            <a:ext cx="4582795" cy="506984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5466080" y="2275840"/>
            <a:ext cx="286258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PH" altLang="en-US"/>
              <a:t>INDIVIDUAL TRAINING OF SBU VENDORS USING POS </a:t>
            </a:r>
            <a:endParaRPr lang="en-PH" altLang="en-US"/>
          </a:p>
          <a:p>
            <a:pPr algn="just"/>
            <a:r>
              <a:rPr lang="en-PH" altLang="en-US"/>
              <a:t>REGISTERING BENEFICIARIES AND LOADING OF TOKEN TO SHS MODULE ARE OBJECTIVE ON TECHNICAL TRAINING </a:t>
            </a:r>
            <a:endParaRPr lang="en-PH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785" y="-635"/>
            <a:ext cx="1212215" cy="1148080"/>
          </a:xfrm>
          <a:prstGeom prst="rect">
            <a:avLst/>
          </a:prstGeom>
        </p:spPr>
      </p:pic>
      <p:pic>
        <p:nvPicPr>
          <p:cNvPr id="3" name="708654e1-3898-4ea2-80bc-95fc42b060a3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1985" y="1147445"/>
            <a:ext cx="3028315" cy="463550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3891280" y="2325370"/>
            <a:ext cx="404050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ACTUAL VIDEO HANDS ON TRAINING ON LOADING TOKEN TO SHS MODULE USING POS DEVICE </a:t>
            </a:r>
            <a:endParaRPr lang="en-PH" altLang="en-US"/>
          </a:p>
          <a:p>
            <a:endParaRPr lang="en-PH" altLang="en-US"/>
          </a:p>
          <a:p>
            <a:endParaRPr lang="en-PH" altLang="en-US"/>
          </a:p>
          <a:p>
            <a:r>
              <a:rPr lang="en-PH" altLang="en-US"/>
              <a:t>ALL SBU VENDORS ARE DONE TECHNICAL TRAINING ON POS FROM BATCH 1 </a:t>
            </a:r>
            <a:endParaRPr lang="en-PH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785" y="-635"/>
            <a:ext cx="1212215" cy="1148080"/>
          </a:xfrm>
          <a:prstGeom prst="rect">
            <a:avLst/>
          </a:prstGeom>
        </p:spPr>
      </p:pic>
      <p:pic>
        <p:nvPicPr>
          <p:cNvPr id="3" name="Picture 2" descr="f25aafb6-0f7c-46a1-9b9e-b090dc66924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610" y="1595120"/>
            <a:ext cx="5010150" cy="435292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5798820" y="2454275"/>
            <a:ext cx="238506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PH" altLang="en-US"/>
              <a:t>FOOD DISTRIBUTION  ON EACH TECHNICAL TRAINING PARTICIPANTS </a:t>
            </a:r>
            <a:endParaRPr lang="en-PH" altLang="en-US"/>
          </a:p>
          <a:p>
            <a:pPr algn="just"/>
            <a:endParaRPr lang="en-PH" altLang="en-US"/>
          </a:p>
          <a:p>
            <a:pPr algn="just"/>
            <a:r>
              <a:rPr lang="en-PH" altLang="en-US"/>
              <a:t>SINCE ITS RAMADAN THE FOOD ARE PACK FOR TAKE OUT</a:t>
            </a:r>
            <a:endParaRPr lang="en-PH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785" y="-635"/>
            <a:ext cx="1212215" cy="1148080"/>
          </a:xfrm>
          <a:prstGeom prst="rect">
            <a:avLst/>
          </a:prstGeom>
        </p:spPr>
      </p:pic>
      <p:pic>
        <p:nvPicPr>
          <p:cNvPr id="3" name="Picture 2" descr="5edd02a2-0d81-4387-84e1-46a09ced4d6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6025" y="1147445"/>
            <a:ext cx="6437630" cy="462343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1216660" y="5888355"/>
            <a:ext cx="65747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PH" altLang="en-US"/>
              <a:t>SUCCESSFULL TECHNICAL TRAINING ON POS FROM SULECO BATCH 1 SBU VENDORS AND TECHNICALS </a:t>
            </a:r>
            <a:endParaRPr lang="en-PH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0</TotalTime>
  <Words>1670</Words>
  <Application>WPS Presentation</Application>
  <PresentationFormat>On-screen Show (4:3)</PresentationFormat>
  <Paragraphs>73</Paragraphs>
  <Slides>15</Slides>
  <Notes>0</Notes>
  <HiddenSlides>0</HiddenSlides>
  <MMClips>3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5" baseType="lpstr">
      <vt:lpstr>Arial</vt:lpstr>
      <vt:lpstr>SimSun</vt:lpstr>
      <vt:lpstr>Wingdings</vt:lpstr>
      <vt:lpstr>Arial</vt:lpstr>
      <vt:lpstr>Franklin Gothic Heavy</vt:lpstr>
      <vt:lpstr>Arial Black</vt:lpstr>
      <vt:lpstr>Cooper Black</vt:lpstr>
      <vt:lpstr>Calibri</vt:lpstr>
      <vt:lpstr>汉仪正圆-55W</vt:lpstr>
      <vt:lpstr>Microsoft YaHei</vt:lpstr>
      <vt:lpstr>Arial Unicode MS</vt:lpstr>
      <vt:lpstr>Corbel</vt:lpstr>
      <vt:lpstr>Calibri</vt:lpstr>
      <vt:lpstr>Times New Roman</vt:lpstr>
      <vt:lpstr>Google Sans</vt:lpstr>
      <vt:lpstr>Segoe Print</vt:lpstr>
      <vt:lpstr>Wingdings</vt:lpstr>
      <vt:lpstr>Times New Roman</vt:lpstr>
      <vt:lpstr>华文楷体</vt:lpstr>
      <vt:lpstr>Parallax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 Delos Santos</dc:creator>
  <cp:lastModifiedBy>joseph kaballero</cp:lastModifiedBy>
  <cp:revision>155</cp:revision>
  <dcterms:created xsi:type="dcterms:W3CDTF">2024-10-08T06:56:00Z</dcterms:created>
  <dcterms:modified xsi:type="dcterms:W3CDTF">2025-03-16T15:54:41Z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003ED6539BB440ECA2EFB3BBDF7D4110_13</vt:lpwstr>
  </property>
  <property fmtid="{D5CDD505-2E9C-101B-9397-08002B2CF9AE}" pid="3" name="KSOProductBuildVer">
    <vt:lpwstr>1033-12.2.0.20326</vt:lpwstr>
  </property>
</Properties>
</file>