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0" r:id="rId3"/>
    <p:sldId id="2815" r:id="rId5"/>
    <p:sldId id="3091" r:id="rId6"/>
    <p:sldId id="257" r:id="rId7"/>
    <p:sldId id="3077" r:id="rId8"/>
    <p:sldId id="3087" r:id="rId9"/>
    <p:sldId id="3076" r:id="rId10"/>
    <p:sldId id="3078" r:id="rId11"/>
    <p:sldId id="3079" r:id="rId12"/>
    <p:sldId id="3080" r:id="rId13"/>
    <p:sldId id="3081" r:id="rId14"/>
    <p:sldId id="3092" r:id="rId15"/>
    <p:sldId id="3090" r:id="rId16"/>
    <p:sldId id="3082" r:id="rId17"/>
    <p:sldId id="3083" r:id="rId18"/>
    <p:sldId id="3085" r:id="rId19"/>
    <p:sldId id="3086" r:id="rId20"/>
    <p:sldId id="3088" r:id="rId21"/>
    <p:sldId id="308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2000" y="1153054"/>
            <a:ext cx="8100000" cy="594000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microsoft.com/office/2007/relationships/media" Target="../media/media4.mp4"/><Relationship Id="rId3" Type="http://schemas.openxmlformats.org/officeDocument/2006/relationships/video" Target="../media/media4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microsoft.com/office/2007/relationships/media" Target="../media/media5.mp4"/><Relationship Id="rId3" Type="http://schemas.openxmlformats.org/officeDocument/2006/relationships/video" Target="../media/media5.mp4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79220" y="195580"/>
            <a:ext cx="6369685" cy="64662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SULU ELECTRIC COOPERATIVE </a:t>
            </a:r>
            <a:endParaRPr lang="en-PH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TCHNICALS  &amp; VENDORS 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(POINT OF SALE) POS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</a:t>
            </a:r>
            <a:r>
              <a:rPr lang="en-PH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ING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MARCH 15  2025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1745" y="5273675"/>
            <a:ext cx="4081145" cy="10382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a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IEE A.M.O.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3" name="Picture 2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290" y="3429000"/>
            <a:ext cx="1964690" cy="1859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598805" y="1147445"/>
            <a:ext cx="7945755" cy="58775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  OF SOLAR HOMES SYSTEM</a:t>
            </a:r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PH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HOMES SYSTEM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00am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 am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1000AM - 4  PM  POS INTRODUCTION</a:t>
            </a:r>
            <a:endParaRPr lang="en-P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AND</a:t>
            </a:r>
            <a:endParaRPr lang="en-P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INDIVIDUAL  HANDS  ON  TRAINING 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sul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490" y="0"/>
            <a:ext cx="1211580" cy="11474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6" name="Picture 5" descr="71efca50-87d7-4f62-9e4f-b678f74cb5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" y="1147445"/>
            <a:ext cx="4189730" cy="556577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5784850" y="2757170"/>
            <a:ext cx="3025775" cy="2491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PH" altLang="en-US"/>
              <a:t>INITIAL PARTICIPANTS ARE 18 OTHER COMES LATER DUE TO DIFFERENT ASSIGNED WORKLOAD AND FROM DIFFERENT DEPARTMENTS </a:t>
            </a:r>
            <a:endParaRPr lang="en-PH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2329038" y="2397767"/>
            <a:ext cx="4396644" cy="4320000"/>
            <a:chOff x="1371601" y="386080"/>
            <a:chExt cx="4396644" cy="432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rcRect l="22000" r="24235" b="10209"/>
            <a:stretch>
              <a:fillRect/>
            </a:stretch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>
              <a:fillRect/>
            </a:stretch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635762" y="1550899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sulu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490" y="0"/>
            <a:ext cx="1211580" cy="1147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WhatsApp Image 2025-03-15 at 09.12.24_189ac9d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" y="1147445"/>
            <a:ext cx="6962140" cy="445579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88340" y="5603240"/>
            <a:ext cx="7766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TRAINING START WITH THE INTRODUCTION AND DEMONSTRATION OF HOW SOLAR HOMES SYTEM WORKS</a:t>
            </a:r>
            <a:endParaRPr lang="en-PH" altLang="en-US"/>
          </a:p>
          <a:p>
            <a:r>
              <a:rPr lang="en-PH" altLang="en-US"/>
              <a:t> PARTICIPANTS ARE SULECO HEAD  TECHNICALS AND VENDORS FROM DIFFERENT BRGYS AND SITIOS  </a:t>
            </a:r>
            <a:endParaRPr lang="en-PH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WhatsApp Video 2025-03-15 at 09.43.16_02a85317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9675" y="1148080"/>
            <a:ext cx="4214495" cy="5203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9" name="Picture 8" descr="2b541d28-f7eb-436b-b05a-ac24e3ca32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95" y="1635760"/>
            <a:ext cx="5370830" cy="471106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019800" y="2052955"/>
            <a:ext cx="3124200" cy="4030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PH" altLang="en-US">
                <a:solidFill>
                  <a:schemeClr val="tx1"/>
                </a:solidFill>
              </a:rPr>
              <a:t>AFTER A BRIEF DISCUSSION OF SOLAR HOMES SYSTEM THE TOPIC STARTS WITH THE INTRODUCTION OF POS ( POINT OF SALES) AND WHAT IS THE ROLE OF POS TO SOLAR HOMES SYSTEM AND ALSO DISCUSSION OF ITS ADVANTAGES TO THE LOADING SYSTEM OF SOLAR HOMES SOFTWARE PAYGO </a:t>
            </a:r>
            <a:endParaRPr lang="en-PH" altLang="en-US">
              <a:solidFill>
                <a:schemeClr val="tx1"/>
              </a:solidFill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1141730" y="1147445"/>
            <a:ext cx="1714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POS MODEL V510 </a:t>
            </a:r>
            <a:endParaRPr lang="en-PH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3714750" y="1147445"/>
            <a:ext cx="1714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POS MODEL SP02 </a:t>
            </a:r>
            <a:endParaRPr lang="en-PH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WhatsApp Image 2025-03-15 at 09.12.06_16a915a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" y="1594485"/>
            <a:ext cx="4533265" cy="478218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958715" y="1699260"/>
            <a:ext cx="387667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DEMONSTRATION OF POS </a:t>
            </a:r>
            <a:endParaRPr lang="en-PH" altLang="en-US"/>
          </a:p>
          <a:p>
            <a:r>
              <a:rPr lang="en-PH" altLang="en-US"/>
              <a:t>ITS CAPACITY:</a:t>
            </a:r>
            <a:endParaRPr lang="en-PH" altLang="en-US"/>
          </a:p>
          <a:p>
            <a:endParaRPr lang="en-PH" altLang="en-US"/>
          </a:p>
          <a:p>
            <a:r>
              <a:rPr lang="en-PH" altLang="en-US"/>
              <a:t>-SPECIFICATIONS</a:t>
            </a:r>
            <a:endParaRPr lang="en-PH" altLang="en-US"/>
          </a:p>
          <a:p>
            <a:r>
              <a:rPr lang="en-PH" altLang="en-US"/>
              <a:t>-OPERATING SYSTEM</a:t>
            </a:r>
            <a:endParaRPr lang="en-PH" altLang="en-US"/>
          </a:p>
          <a:p>
            <a:r>
              <a:rPr lang="en-PH" altLang="en-US"/>
              <a:t>-ADVANTAGES </a:t>
            </a:r>
            <a:endParaRPr lang="en-PH" altLang="en-US"/>
          </a:p>
          <a:p>
            <a:r>
              <a:rPr lang="en-PH" altLang="en-US"/>
              <a:t>-BATTERY CAPACITY 5000MAH</a:t>
            </a:r>
            <a:endParaRPr lang="en-PH" altLang="en-US"/>
          </a:p>
          <a:p>
            <a:r>
              <a:rPr lang="en-PH" altLang="en-US"/>
              <a:t>-NFC CAPABILITY</a:t>
            </a:r>
            <a:endParaRPr lang="en-PH" altLang="en-US"/>
          </a:p>
          <a:p>
            <a:r>
              <a:rPr lang="en-PH" altLang="en-US"/>
              <a:t>-ADD &amp;  REGISTER BENEFECIARIES </a:t>
            </a:r>
            <a:endParaRPr lang="en-PH" altLang="en-US"/>
          </a:p>
          <a:p>
            <a:r>
              <a:rPr lang="en-PH" altLang="en-US"/>
              <a:t>-PRINTING RECEIPTS </a:t>
            </a:r>
            <a:endParaRPr lang="en-PH" altLang="en-US"/>
          </a:p>
          <a:p>
            <a:r>
              <a:rPr lang="en-PH" altLang="en-US"/>
              <a:t>-PROVIDE ACCURATE DATA </a:t>
            </a:r>
            <a:endParaRPr lang="en-PH" altLang="en-US"/>
          </a:p>
          <a:p>
            <a:r>
              <a:rPr lang="en-PH" altLang="en-US"/>
              <a:t>-ONLINE OFFLINE LOADING SYSTEM</a:t>
            </a:r>
            <a:endParaRPr lang="en-PH" altLang="en-US"/>
          </a:p>
          <a:p>
            <a:r>
              <a:rPr lang="en-PH" altLang="en-US"/>
              <a:t>-LOADING  TOKEN AND GENERATING RESET TOKEN</a:t>
            </a:r>
            <a:endParaRPr lang="en-PH" altLang="en-US"/>
          </a:p>
          <a:p>
            <a:r>
              <a:rPr lang="en-PH" altLang="en-US"/>
              <a:t>-MODIFY CARD / REPLACEMENT OF CARD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955040" y="1758315"/>
            <a:ext cx="2298700" cy="3855720"/>
          </a:xfrm>
          <a:prstGeom prst="rect">
            <a:avLst/>
          </a:prstGeom>
        </p:spPr>
      </p:pic>
      <p:pic>
        <p:nvPicPr>
          <p:cNvPr id="6" name="Picture 5" descr="image_1741421836619"/>
          <p:cNvPicPr>
            <a:picLocks noChangeAspect="1"/>
          </p:cNvPicPr>
          <p:nvPr/>
        </p:nvPicPr>
        <p:blipFill>
          <a:blip r:embed="rId4"/>
          <a:srcRect t="11084"/>
          <a:stretch>
            <a:fillRect/>
          </a:stretch>
        </p:blipFill>
        <p:spPr>
          <a:xfrm>
            <a:off x="4873625" y="1758315"/>
            <a:ext cx="2596515" cy="385635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395730" y="5918200"/>
            <a:ext cx="61277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DEMONSTRATION OF POS INTERFACE AND ITS CAPABILITY TO PROVIDE ACCURATE DATA WITH  BENEFECIARIES  REGISTERED ON POS </a:t>
            </a:r>
            <a:endParaRPr lang="en-PH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46a48990-9c4f-4334-a041-be8281b2c480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4900" y="1311275"/>
            <a:ext cx="3505200" cy="532955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375910" y="2563495"/>
            <a:ext cx="329501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SHOW PARTICIPANTS BOTH  MODEL OF POS PROVIDE AND PRINT RECEIPTS </a:t>
            </a:r>
            <a:endParaRPr lang="en-PH" altLang="en-US"/>
          </a:p>
          <a:p>
            <a:pPr algn="just"/>
            <a:r>
              <a:rPr lang="en-PH" altLang="en-US"/>
              <a:t>WHICH BENEFITS BOTH BENEFECIARIES AND SBU VENDORS AND ALSO TECHNICAL ADMINS FOR DATA REFERENCE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WhatsApp Image 2025-03-15 at 12.44.54_f9ac32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1416685"/>
            <a:ext cx="4074160" cy="3920490"/>
          </a:xfrm>
          <a:prstGeom prst="rect">
            <a:avLst/>
          </a:prstGeom>
        </p:spPr>
      </p:pic>
      <p:pic>
        <p:nvPicPr>
          <p:cNvPr id="5" name="Picture 4" descr="WhatsApp Image 2025-03-15 at 12.40.17_76985a1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795" y="1416685"/>
            <a:ext cx="3847465" cy="389128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865505" y="5441315"/>
            <a:ext cx="70662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INDIVIDUAL TRAINING FOR SBU VENDORS   ON HOW TO ADD AND REGISTER BENEFECIARIES ON POS  OFFLINE AND ONLINE MODE  SYSTEM </a:t>
            </a:r>
            <a:endParaRPr lang="en-PH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395730" y="5918200"/>
            <a:ext cx="61277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HANDS ON TRAINING  OF POS INTERFACE AND ITS CAPABILITY TO PROVIDE ACCURATE DATA WITH  BENEFECIARIES  REGISTERED ON POS </a:t>
            </a:r>
            <a:endParaRPr lang="en-PH" altLang="en-US"/>
          </a:p>
        </p:txBody>
      </p:sp>
      <p:pic>
        <p:nvPicPr>
          <p:cNvPr id="5" name="45d877b9-7bbe-4db7-8452-58b540941c07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2050" y="1147445"/>
            <a:ext cx="3847465" cy="4634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ccf60f39-43a4-41fa-887f-1eda8589918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" y="1147445"/>
            <a:ext cx="6186805" cy="465899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470660" y="5977890"/>
            <a:ext cx="6753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TECHNICAL TRAINING DIVIDED INTO TWO TEAMS  WITH TECHNICALS HEAD  SO THAT ALL PARTICIPANTS SBU VENDORS  ARE WELL TRAINED ON POINT OF SALE DEVICE </a:t>
            </a:r>
            <a:endParaRPr lang="en-PH" altLang="en-US"/>
          </a:p>
        </p:txBody>
      </p:sp>
      <p:sp>
        <p:nvSpPr>
          <p:cNvPr id="6" name="Text Box 5"/>
          <p:cNvSpPr txBox="1"/>
          <p:nvPr/>
        </p:nvSpPr>
        <p:spPr>
          <a:xfrm>
            <a:off x="2096770" y="1591945"/>
            <a:ext cx="175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TEAM 1 </a:t>
            </a:r>
            <a:endParaRPr lang="en-PH" altLang="en-US"/>
          </a:p>
        </p:txBody>
      </p:sp>
      <p:sp>
        <p:nvSpPr>
          <p:cNvPr id="7" name="Text Box 6"/>
          <p:cNvSpPr txBox="1"/>
          <p:nvPr/>
        </p:nvSpPr>
        <p:spPr>
          <a:xfrm>
            <a:off x="6010275" y="1591945"/>
            <a:ext cx="175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TEAM 2 </a:t>
            </a:r>
            <a:endParaRPr lang="en-PH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WhatsApp Image 2025-03-15 at 12.38.13_0ffab9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5200" y="1014730"/>
            <a:ext cx="3264535" cy="4188460"/>
          </a:xfrm>
          <a:prstGeom prst="rect">
            <a:avLst/>
          </a:prstGeom>
        </p:spPr>
      </p:pic>
      <p:pic>
        <p:nvPicPr>
          <p:cNvPr id="5" name="Picture 4" descr="WhatsApp Image 2025-03-15 at 12.44.54_8fb9f2e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545" y="1477010"/>
            <a:ext cx="3700145" cy="330771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097915" y="5232400"/>
            <a:ext cx="65741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HANDS ON TRAINING OF GENERATING OF TOKEN FOR LOADING OF SHS  , EACH PARTICIPANTS FROM SBU VENDORS  DO ADD AND REGISTER BENEFICIARIES , AND ALSO LOAD TOKEN FROM OPERATORS ACCOUNT </a:t>
            </a:r>
            <a:endParaRPr lang="en-PH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WhatsApp Video 2025-03-15 at 12.27.40_2b5f8c33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53945" y="1148080"/>
            <a:ext cx="4436745" cy="447230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872615" y="5589905"/>
            <a:ext cx="6440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VIDEO TECHNICAL TRAINING FOR SBU VENDORS ON HOW TO GENERATE TOKEN USING POS 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5" name="WhatsApp Video 2025-03-15 at 12.50.30_fbba733c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950" y="1012190"/>
            <a:ext cx="4451985" cy="46532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297805" y="2058035"/>
            <a:ext cx="3667760" cy="2973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PH" altLang="en-US"/>
              <a:t>ACTUAL VIDEO HANDS ON TRAINING FOR PARTICIPANTS ON LOADING OF TOKEN TO SOLAR HOMES SYSTEM MODULE  , EACH PARTICIPANTS INCLUDING TECHNICALS WELL TRAINED FOR LOADING TOKEN AND TROUBLESHOOT ALSO USING POS DEVICE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88536339-0111-4da9-9847-91f0dd4e81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930" y="1147445"/>
            <a:ext cx="6200775" cy="466915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74800" y="5918200"/>
            <a:ext cx="61715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FOODS PROVIDED FOR TECHNICAL TRAINING ARE ON PACK BECAUSE OF CELEBRATION OF RAMADAN  MEAL PACKAGE  SOFTDRINKS </a:t>
            </a:r>
            <a:endParaRPr lang="en-PH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1a38171e-55e3-42c9-b8bc-bd4ead11b3f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" y="1276350"/>
            <a:ext cx="4044950" cy="53727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123180" y="3294380"/>
            <a:ext cx="34588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PH" altLang="en-US"/>
              <a:t>EACH PARTICIPANTS INCLUDING SULECO TECHNICALS AND HEAD</a:t>
            </a:r>
            <a:endParaRPr lang="en-PH" altLang="en-US"/>
          </a:p>
          <a:p>
            <a:pPr algn="just"/>
            <a:r>
              <a:rPr lang="en-PH" altLang="en-US"/>
              <a:t>SOLAR BUSINESS UNITS VENDORS  RECEIVE A PACK OF MEAL  SINCE ITS RAMADAN IT IS ON PACK FOR TAKE OUTS </a:t>
            </a:r>
            <a:endParaRPr lang="en-PH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1" descr="sul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785" y="-635"/>
            <a:ext cx="1212215" cy="1148080"/>
          </a:xfrm>
          <a:prstGeom prst="rect">
            <a:avLst/>
          </a:prstGeom>
        </p:spPr>
      </p:pic>
      <p:pic>
        <p:nvPicPr>
          <p:cNvPr id="3" name="Picture 2" descr="73aae152-4f2b-4053-848b-56ffe46bac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190" y="1147445"/>
            <a:ext cx="5850890" cy="438848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15110" y="5708650"/>
            <a:ext cx="7021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TECHNICAL TRAINING FOR POS DEVICE ON SULECO TECHNICAL HEADS AND SOLAR BUSSINES UNITS VENDORS ARE SUCCESFUL </a:t>
            </a:r>
            <a:endParaRPr lang="en-PH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2742</Words>
  <Application>WPS Presentation</Application>
  <PresentationFormat>On-screen Show (4:3)</PresentationFormat>
  <Paragraphs>84</Paragraphs>
  <Slides>19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SimSun</vt:lpstr>
      <vt:lpstr>Wingdings</vt:lpstr>
      <vt:lpstr>Arial</vt:lpstr>
      <vt:lpstr>Franklin Gothic Heavy</vt:lpstr>
      <vt:lpstr>Arial Black</vt:lpstr>
      <vt:lpstr>Microsoft YaHei</vt:lpstr>
      <vt:lpstr>Arial Unicode MS</vt:lpstr>
      <vt:lpstr>Corbel</vt:lpstr>
      <vt:lpstr>Calibri</vt:lpstr>
      <vt:lpstr>Parallax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joseph kaballero</cp:lastModifiedBy>
  <cp:revision>167</cp:revision>
  <dcterms:created xsi:type="dcterms:W3CDTF">2024-10-08T06:56:00Z</dcterms:created>
  <dcterms:modified xsi:type="dcterms:W3CDTF">2025-03-16T15:34:44Z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FEA6C65075AC44C88B4C6C18CC3EB1E6_13</vt:lpwstr>
  </property>
  <property fmtid="{D5CDD505-2E9C-101B-9397-08002B2CF9AE}" pid="3" name="KSOProductBuildVer">
    <vt:lpwstr>1033-12.2.0.20326</vt:lpwstr>
  </property>
</Properties>
</file>