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5"/>
  </p:notesMasterIdLst>
  <p:sldIdLst>
    <p:sldId id="2935" r:id="rId2"/>
    <p:sldId id="2952" r:id="rId3"/>
    <p:sldId id="2954" r:id="rId4"/>
    <p:sldId id="2942" r:id="rId5"/>
    <p:sldId id="2815" r:id="rId6"/>
    <p:sldId id="2938" r:id="rId7"/>
    <p:sldId id="2955" r:id="rId8"/>
    <p:sldId id="2956" r:id="rId9"/>
    <p:sldId id="2957" r:id="rId10"/>
    <p:sldId id="2958" r:id="rId11"/>
    <p:sldId id="2943" r:id="rId12"/>
    <p:sldId id="2959" r:id="rId13"/>
    <p:sldId id="293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52454-619A-49FF-85C0-48257F729305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D9687-09DF-4E8C-954F-7474AB9DC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66076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7CE6D-8C34-E985-BFBC-4644630E5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EAC20C-0550-C9DF-2B48-E391BC83B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F96598-AB0F-73A1-D51D-6BBE95CC46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91C10-28F2-4A17-D9B6-8F672546E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D9687-09DF-4E8C-954F-7474AB9DC5B9}" type="slidenum">
              <a:rPr lang="en-PH" smtClean="0"/>
              <a:t>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50935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26F1B-F5BB-5EBE-A5D4-CB3C4F628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1BE64B-842D-B2FB-7C75-21F5E83947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48E478-D0CE-D70A-8F1F-6D8403AADD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AC5D1-882E-28C2-DCAB-C17A0614BB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D9687-09DF-4E8C-954F-7474AB9DC5B9}" type="slidenum">
              <a:rPr lang="en-PH" smtClean="0"/>
              <a:t>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75988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663028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8573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546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3930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7044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1724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24353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1110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92681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54861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9984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55372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37951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91951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78718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22669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11194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94ABB5-CC33-417F-82BD-1B6ED67E0458}" type="datetimeFigureOut">
              <a:rPr lang="en-PH" smtClean="0"/>
              <a:t>3/31/2025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E049425-4001-454F-8CE1-C077701FE40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24635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7.jpeg"/><Relationship Id="rId7" Type="http://schemas.openxmlformats.org/officeDocument/2006/relationships/image" Target="../media/image2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40F8C-6C78-E832-4749-F87289BB0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00B805-A3D5-070B-D954-07D36073F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D64EDB1-69B5-BAE9-DFD3-98E79408D982}"/>
              </a:ext>
            </a:extLst>
          </p:cNvPr>
          <p:cNvGrpSpPr/>
          <p:nvPr/>
        </p:nvGrpSpPr>
        <p:grpSpPr>
          <a:xfrm>
            <a:off x="4648200" y="1690196"/>
            <a:ext cx="4396644" cy="4320000"/>
            <a:chOff x="1371601" y="386080"/>
            <a:chExt cx="4396644" cy="4320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DBB8EE8-5087-05D8-AD2A-9F878E405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2000" r="24235" b="10209"/>
            <a:stretch/>
          </p:blipFill>
          <p:spPr>
            <a:xfrm>
              <a:off x="1371601" y="386080"/>
              <a:ext cx="4396644" cy="4320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54EAFAC-C469-1F7A-FB52-65C0A5593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42" t="39373" r="57882" b="18120"/>
            <a:stretch/>
          </p:blipFill>
          <p:spPr>
            <a:xfrm>
              <a:off x="3705563" y="3428999"/>
              <a:ext cx="383610" cy="712696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13836D0-8FDE-B213-EE36-C729CA3132C3}"/>
              </a:ext>
            </a:extLst>
          </p:cNvPr>
          <p:cNvSpPr txBox="1"/>
          <p:nvPr/>
        </p:nvSpPr>
        <p:spPr>
          <a:xfrm>
            <a:off x="925284" y="1690196"/>
            <a:ext cx="38461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ooper Black" panose="0208090404030B020404" pitchFamily="18" charset="0"/>
              </a:rPr>
              <a:t>ORMECO</a:t>
            </a:r>
          </a:p>
          <a:p>
            <a:r>
              <a:rPr lang="en-US" sz="2800" b="1" dirty="0">
                <a:latin typeface="Cooper Black" panose="0208090404030B020404" pitchFamily="18" charset="0"/>
              </a:rPr>
              <a:t>TRAINING REPORT</a:t>
            </a:r>
            <a:endParaRPr lang="en-PH" sz="2800" b="1" dirty="0">
              <a:latin typeface="Cooper Black" panose="0208090404030B0204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2301AF-9541-6AAA-0CB4-4B6B821D7CB5}"/>
              </a:ext>
            </a:extLst>
          </p:cNvPr>
          <p:cNvSpPr txBox="1"/>
          <p:nvPr/>
        </p:nvSpPr>
        <p:spPr>
          <a:xfrm>
            <a:off x="567458" y="2825279"/>
            <a:ext cx="437369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Copperplate Gothic Bold" panose="020E0705020206020404" pitchFamily="34" charset="0"/>
              </a:rPr>
              <a:t>Training Period: </a:t>
            </a:r>
          </a:p>
          <a:p>
            <a:r>
              <a:rPr lang="en-US" sz="1500" b="1" dirty="0">
                <a:latin typeface="Copperplate Gothic Bold" panose="020E0705020206020404" pitchFamily="34" charset="0"/>
              </a:rPr>
              <a:t>MARCH 29, 2025 (8Am – 5pm)</a:t>
            </a:r>
          </a:p>
          <a:p>
            <a:endParaRPr lang="en-US" sz="1500" b="1" dirty="0">
              <a:latin typeface="Copperplate Gothic Bold" panose="020E0705020206020404" pitchFamily="34" charset="0"/>
            </a:endParaRPr>
          </a:p>
          <a:p>
            <a:r>
              <a:rPr lang="en-PH" sz="1500" b="1" dirty="0">
                <a:latin typeface="Copperplate Gothic Bold" panose="020E0705020206020404" pitchFamily="34" charset="0"/>
              </a:rPr>
              <a:t>Venue:</a:t>
            </a:r>
          </a:p>
          <a:p>
            <a:r>
              <a:rPr lang="en-PH" sz="1500" b="1" dirty="0">
                <a:latin typeface="Copperplate Gothic Bold" panose="020E0705020206020404" pitchFamily="34" charset="0"/>
              </a:rPr>
              <a:t>ORMECO Main Office, </a:t>
            </a:r>
            <a:r>
              <a:rPr lang="en-PH" sz="1500" b="1" dirty="0" err="1">
                <a:latin typeface="Copperplate Gothic Bold" panose="020E0705020206020404" pitchFamily="34" charset="0"/>
              </a:rPr>
              <a:t>Brgy</a:t>
            </a:r>
            <a:r>
              <a:rPr lang="en-PH" sz="1500" b="1" dirty="0">
                <a:latin typeface="Copperplate Gothic Bold" panose="020E0705020206020404" pitchFamily="34" charset="0"/>
              </a:rPr>
              <a:t>. Sta. </a:t>
            </a:r>
            <a:r>
              <a:rPr lang="en-PH" sz="1500" b="1" dirty="0" err="1">
                <a:latin typeface="Copperplate Gothic Bold" panose="020E0705020206020404" pitchFamily="34" charset="0"/>
              </a:rPr>
              <a:t>isabel</a:t>
            </a:r>
            <a:endParaRPr lang="en-PH" sz="1500" b="1" dirty="0">
              <a:latin typeface="Copperplate Gothic Bold" panose="020E0705020206020404" pitchFamily="34" charset="0"/>
            </a:endParaRPr>
          </a:p>
          <a:p>
            <a:r>
              <a:rPr lang="en-PH" sz="1500" b="1" dirty="0">
                <a:latin typeface="Copperplate Gothic Bold" panose="020E0705020206020404" pitchFamily="34" charset="0"/>
              </a:rPr>
              <a:t>Calapan City Oriental Mindoro</a:t>
            </a:r>
          </a:p>
          <a:p>
            <a:r>
              <a:rPr lang="en-PH" sz="1500" b="1" dirty="0">
                <a:latin typeface="Copperplate Gothic Bold" panose="020E0705020206020404" pitchFamily="34" charset="0"/>
              </a:rPr>
              <a:t>Conducted &amp; Prepared By:</a:t>
            </a:r>
          </a:p>
          <a:p>
            <a:r>
              <a:rPr lang="en-PH" sz="1500" b="1" dirty="0">
                <a:latin typeface="Copperplate Gothic Bold" panose="020E0705020206020404" pitchFamily="34" charset="0"/>
              </a:rPr>
              <a:t>Alfredo d. Tarepe jr.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C7E1D-69F2-E038-DF85-852D8CFF3443}"/>
              </a:ext>
            </a:extLst>
          </p:cNvPr>
          <p:cNvSpPr txBox="1"/>
          <p:nvPr/>
        </p:nvSpPr>
        <p:spPr>
          <a:xfrm>
            <a:off x="5467802" y="1505530"/>
            <a:ext cx="27509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</a:p>
        </p:txBody>
      </p:sp>
    </p:spTree>
    <p:extLst>
      <p:ext uri="{BB962C8B-B14F-4D97-AF65-F5344CB8AC3E}">
        <p14:creationId xmlns:p14="http://schemas.microsoft.com/office/powerpoint/2010/main" val="3365531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DF703-2A63-F965-F2A2-67FCCD042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93E9CC-6EE6-0F93-6C29-BE3D78406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102D92-B04F-41EE-D2F1-C955A4105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9" r="9159"/>
          <a:stretch/>
        </p:blipFill>
        <p:spPr>
          <a:xfrm>
            <a:off x="1523998" y="2261420"/>
            <a:ext cx="7413523" cy="40411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B5C56-EE85-9F1A-532B-29B7B84E28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0049" y="717104"/>
            <a:ext cx="1544316" cy="154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263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C3E363-04FF-F89C-13A0-10A74055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C11D3BA3-A30A-5CD8-7B8D-2286A40B9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D799D9-BC7D-189E-3346-A5372702C5AF}"/>
              </a:ext>
            </a:extLst>
          </p:cNvPr>
          <p:cNvSpPr/>
          <p:nvPr/>
        </p:nvSpPr>
        <p:spPr>
          <a:xfrm>
            <a:off x="5023821" y="1169088"/>
            <a:ext cx="4120180" cy="568891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BEST LOCATION FOR INSTALLATION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 INSTALLATION TECHNIQUES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 TESTING AND COMMISSIONING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 CREDIT LOADING PROCESS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MCO INSTRUCTION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ADVANCED TROUBLESHOOTING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EXPORT AND DATA BACK-UP</a:t>
            </a:r>
          </a:p>
          <a:p>
            <a:pPr marL="342900" indent="-342900">
              <a:buAutoNum type="arabicPeriod"/>
            </a:pPr>
            <a:r>
              <a:rPr lang="en-US" sz="2350" b="1" dirty="0">
                <a:latin typeface="Cooper Black" panose="0208090404030B020404" pitchFamily="18" charset="0"/>
              </a:rPr>
              <a:t>INSTALLATION EVALUATION</a:t>
            </a:r>
            <a:endParaRPr lang="en-PH" sz="2350" b="1" dirty="0">
              <a:latin typeface="Cooper Black" panose="0208090404030B020404" pitchFamily="18" charset="0"/>
            </a:endParaRP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C834F259-3AD0-75AB-B818-868010F520A7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TRAINING TOPICS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74713D95-A560-446A-0F21-68FEA5316C8C}"/>
              </a:ext>
            </a:extLst>
          </p:cNvPr>
          <p:cNvSpPr txBox="1"/>
          <p:nvPr/>
        </p:nvSpPr>
        <p:spPr>
          <a:xfrm>
            <a:off x="1807028" y="4082144"/>
            <a:ext cx="3222941" cy="2761003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3669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8E500-15FD-E7C0-84B8-A5A84713F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37F73E-71BC-5346-8FE7-DFB3857A4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DECBBE3E-BC2A-E5AC-15C8-CCC2DDB6D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F88F6AE9-5081-9639-C91C-B1F64F5BA678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TRAINING PHOTOS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03279B14-0330-F831-40DF-75F982D15879}"/>
              </a:ext>
            </a:extLst>
          </p:cNvPr>
          <p:cNvSpPr txBox="1"/>
          <p:nvPr/>
        </p:nvSpPr>
        <p:spPr>
          <a:xfrm>
            <a:off x="5216843" y="2826386"/>
            <a:ext cx="3935254" cy="4027646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EE308328-9B74-4180-F458-C41897C2E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334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3DE67-6018-5765-B0B4-BE8822B15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600F20-202B-4358-6C3E-8831D4636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3BC8E19E-7F7B-1928-198B-772B94FCF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74959E3-F437-EC70-2094-16135063E67E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521C28-BEFE-4A6B-FC8C-D9F2C53FA8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197" y="1311506"/>
            <a:ext cx="6000000" cy="26296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841011-3112-6988-EAA7-8912FFF1B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197" y="4041098"/>
            <a:ext cx="6000000" cy="262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82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A156C-8C7B-48C4-80DD-903C4434B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4C7021-34C7-13CB-DD13-8B7E11E9C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ECC5F8E1-E15E-A957-7DDC-DEEDD7367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81BDC85-0F19-A844-8C50-77CB8530DCE2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B64DB3-DF7F-5D6F-8EF0-90287D15A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197" y="1308782"/>
            <a:ext cx="6000000" cy="26296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8FD42A-AC4B-2087-66DC-DD73060F68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196" y="4041099"/>
            <a:ext cx="5999999" cy="262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79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05341-2F56-736C-85FF-182092DFE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8AFED6-52D4-39C9-7929-E3698A470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7620F673-A2C8-6D19-519A-6BED71573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F469494-A6BD-536E-044C-77350B28CF7F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80C91B-E7C7-53DB-FD02-719503943D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198" y="1308782"/>
            <a:ext cx="5999998" cy="26296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7F3DA2-3464-0FD8-51D4-2D335B3D89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198" y="4041099"/>
            <a:ext cx="5999997" cy="262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762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3286D-B457-B660-6FDB-F54E97021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A4D54B-02DC-33AA-97FB-78E1093D3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7EBA979F-D21F-9B75-88CA-B8BD18D1F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7B21C95-459D-2DB9-04F6-8B652AC269C9}"/>
              </a:ext>
            </a:extLst>
          </p:cNvPr>
          <p:cNvSpPr/>
          <p:nvPr/>
        </p:nvSpPr>
        <p:spPr>
          <a:xfrm>
            <a:off x="-1" y="1147573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BDC30E-A4CD-45E9-937E-A6DA5CA665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7471" y="1558156"/>
            <a:ext cx="3480619" cy="43821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4B85DF-725D-6024-3458-2E45F541F8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194" y="1558156"/>
            <a:ext cx="3651805" cy="438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024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2B5B9-60D0-52F1-8A40-946389166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D5F87C-C597-6A66-A2D0-540978FEE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5D33EA7A-F34B-B808-3FC6-D6E56D27D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0A3C334-4593-230B-788E-6366C30FE765}"/>
              </a:ext>
            </a:extLst>
          </p:cNvPr>
          <p:cNvSpPr/>
          <p:nvPr/>
        </p:nvSpPr>
        <p:spPr>
          <a:xfrm>
            <a:off x="0" y="1186068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33D17F-6D3F-CDBD-1FEB-BE3B5FFD06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9935" y="4041281"/>
            <a:ext cx="7964129" cy="25875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B4A855-60ED-67FF-A85D-05E244B3B3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9935" y="1423444"/>
            <a:ext cx="7964129" cy="250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193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145FB-E373-C66F-4D17-06B2DF1EF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1518B3-3A30-81BA-694D-A4F721E11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3784989F-4F11-3F66-FA7D-AB5979BB9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2B2164-7B60-6219-B570-83694F0B22FF}"/>
              </a:ext>
            </a:extLst>
          </p:cNvPr>
          <p:cNvSpPr/>
          <p:nvPr/>
        </p:nvSpPr>
        <p:spPr>
          <a:xfrm>
            <a:off x="0" y="1186068"/>
            <a:ext cx="9144000" cy="5710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349776-2F5F-63BB-71A7-A282B32D15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355" y="2035278"/>
            <a:ext cx="7781290" cy="421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81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C189A-77BB-C17A-C0F2-A243D771E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5C85A1-66E6-3B08-7D00-16A163F5B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F91D059E-3971-B4CC-4B23-878E86759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E45740DF-8DD0-95D8-6392-7ED7B9E3D901}"/>
              </a:ext>
            </a:extLst>
          </p:cNvPr>
          <p:cNvSpPr/>
          <p:nvPr/>
        </p:nvSpPr>
        <p:spPr>
          <a:xfrm>
            <a:off x="-10761" y="1151059"/>
            <a:ext cx="4916247" cy="2065477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PARTICIPANT’S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2882E55C-F2CE-F5A1-F5DE-413B08D51C64}"/>
              </a:ext>
            </a:extLst>
          </p:cNvPr>
          <p:cNvSpPr txBox="1"/>
          <p:nvPr/>
        </p:nvSpPr>
        <p:spPr>
          <a:xfrm>
            <a:off x="5216843" y="2826386"/>
            <a:ext cx="3935254" cy="4027646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4183A0A2-EE99-27D8-0ABD-654361CE8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5B3C0F-D5AE-575A-C1FF-094B7356A3CB}"/>
              </a:ext>
            </a:extLst>
          </p:cNvPr>
          <p:cNvSpPr txBox="1"/>
          <p:nvPr/>
        </p:nvSpPr>
        <p:spPr>
          <a:xfrm>
            <a:off x="-20783" y="2847108"/>
            <a:ext cx="2157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oper Black" panose="0208090404030B020404" pitchFamily="18" charset="0"/>
              </a:rPr>
              <a:t>TOTAL ATTENDEES :   61</a:t>
            </a:r>
          </a:p>
          <a:p>
            <a:endParaRPr lang="en-PH" sz="12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446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6DD6D-9121-7D68-C8D7-CF3B49DCE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307F99-42A6-AE7F-2942-F06C88B1C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5AA47580-76BC-817B-0059-C68901037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4C29BF24-6C62-543C-6E70-CE6B3B4504B4}"/>
              </a:ext>
            </a:extLst>
          </p:cNvPr>
          <p:cNvSpPr/>
          <p:nvPr/>
        </p:nvSpPr>
        <p:spPr>
          <a:xfrm>
            <a:off x="-10760" y="1151059"/>
            <a:ext cx="4317290" cy="520425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ooper Black" panose="0208090404030B020404" pitchFamily="18" charset="0"/>
              </a:rPr>
              <a:t>PARTICIPANT’S</a:t>
            </a:r>
            <a:endParaRPr lang="en-PH" sz="32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深度视觉·原创设计 https://www.docer.com/works?userid=22383862">
            <a:extLst>
              <a:ext uri="{FF2B5EF4-FFF2-40B4-BE49-F238E27FC236}">
                <a16:creationId xmlns:a16="http://schemas.microsoft.com/office/drawing/2014/main" id="{27379513-2889-655E-AED5-CB524EB72B14}"/>
              </a:ext>
            </a:extLst>
          </p:cNvPr>
          <p:cNvSpPr txBox="1"/>
          <p:nvPr/>
        </p:nvSpPr>
        <p:spPr>
          <a:xfrm>
            <a:off x="5216843" y="2826386"/>
            <a:ext cx="3935254" cy="4027646"/>
          </a:xfrm>
          <a:custGeom>
            <a:avLst/>
            <a:gdLst>
              <a:gd name="connsiteX0" fmla="*/ 2702379 w 5404758"/>
              <a:gd name="connsiteY0" fmla="*/ 0 h 5698672"/>
              <a:gd name="connsiteX1" fmla="*/ 5404758 w 5404758"/>
              <a:gd name="connsiteY1" fmla="*/ 0 h 5698672"/>
              <a:gd name="connsiteX2" fmla="*/ 5404758 w 5404758"/>
              <a:gd name="connsiteY2" fmla="*/ 5698671 h 5698672"/>
              <a:gd name="connsiteX3" fmla="*/ 2702379 w 5404758"/>
              <a:gd name="connsiteY3" fmla="*/ 5698672 h 5698672"/>
              <a:gd name="connsiteX4" fmla="*/ 0 w 5404758"/>
              <a:gd name="connsiteY4" fmla="*/ 2849336 h 5698672"/>
              <a:gd name="connsiteX5" fmla="*/ 2702379 w 5404758"/>
              <a:gd name="connsiteY5" fmla="*/ 0 h 56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4758" h="5698672">
                <a:moveTo>
                  <a:pt x="2702379" y="0"/>
                </a:moveTo>
                <a:lnTo>
                  <a:pt x="5404758" y="0"/>
                </a:lnTo>
                <a:lnTo>
                  <a:pt x="5404758" y="5698671"/>
                </a:lnTo>
                <a:lnTo>
                  <a:pt x="2702379" y="5698672"/>
                </a:lnTo>
                <a:cubicBezTo>
                  <a:pt x="1209896" y="5698672"/>
                  <a:pt x="0" y="4422981"/>
                  <a:pt x="0" y="2849336"/>
                </a:cubicBezTo>
                <a:cubicBezTo>
                  <a:pt x="0" y="1275691"/>
                  <a:pt x="1209896" y="0"/>
                  <a:pt x="2702379" y="0"/>
                </a:cubicBezTo>
                <a:close/>
              </a:path>
            </a:pathLst>
          </a:custGeom>
          <a:blipFill rotWithShape="1">
            <a:blip r:embed="rId4"/>
            <a:stretch>
              <a:fillRect t="-21132" b="-21132"/>
            </a:stretch>
          </a:blipFill>
        </p:spPr>
        <p:txBody>
          <a:bodyPr/>
          <a:lstStyle/>
          <a:p>
            <a:endParaRPr lang="zh-CN" altLang="en-US" sz="135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Picture 2" descr="ZAMSURECO-I">
            <a:extLst>
              <a:ext uri="{FF2B5EF4-FFF2-40B4-BE49-F238E27FC236}">
                <a16:creationId xmlns:a16="http://schemas.microsoft.com/office/drawing/2014/main" id="{A872AACD-9903-0E61-DE32-87085D14B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460" y="217034"/>
            <a:ext cx="941296" cy="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51F6F9-FC3C-F08E-BCD2-E628DE31F0B2}"/>
              </a:ext>
            </a:extLst>
          </p:cNvPr>
          <p:cNvSpPr txBox="1"/>
          <p:nvPr/>
        </p:nvSpPr>
        <p:spPr>
          <a:xfrm>
            <a:off x="0" y="1709979"/>
            <a:ext cx="2157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oper Black" panose="0208090404030B020404" pitchFamily="18" charset="0"/>
              </a:rPr>
              <a:t>TOTAL ATTENDEES :   61</a:t>
            </a:r>
          </a:p>
          <a:p>
            <a:endParaRPr lang="en-PH" sz="1200" dirty="0">
              <a:latin typeface="Cooper Black" panose="0208090404030B0204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C77497-A69B-B505-6C51-80DF363366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02" y="2455885"/>
            <a:ext cx="2045838" cy="41178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A2A25B-FCA9-18F9-319F-5776D76707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7796" y="2471462"/>
            <a:ext cx="2157578" cy="40095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50DB77-0928-E5AC-19A0-ECF36D885D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7285" y="2453318"/>
            <a:ext cx="2316710" cy="40276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393088-1D01-D8EE-DCD1-0931439287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621" y="2453318"/>
            <a:ext cx="2436527" cy="400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497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72F14-7CFF-A582-9B0A-10E2139E3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E1DB90-D036-7D6B-C8BC-12DF04868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>
            <a:extLst>
              <a:ext uri="{FF2B5EF4-FFF2-40B4-BE49-F238E27FC236}">
                <a16:creationId xmlns:a16="http://schemas.microsoft.com/office/drawing/2014/main" id="{09E742C8-6286-8C8B-C5F1-0246E862B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DA826B-82AC-8836-4261-30640CF4B3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8490" y="3454862"/>
            <a:ext cx="9232489" cy="32654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B83FB6-00A3-A5E0-90BC-3BD52FBCABC8}"/>
              </a:ext>
            </a:extLst>
          </p:cNvPr>
          <p:cNvSpPr txBox="1"/>
          <p:nvPr/>
        </p:nvSpPr>
        <p:spPr>
          <a:xfrm>
            <a:off x="1789471" y="2295144"/>
            <a:ext cx="50144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THANK YOU</a:t>
            </a:r>
            <a:endParaRPr lang="en-PH" sz="6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6545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9837</TotalTime>
  <Words>87</Words>
  <Application>Microsoft Office PowerPoint</Application>
  <PresentationFormat>On-screen Show (4:3)</PresentationFormat>
  <Paragraphs>28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Arial Rounded MT Bold</vt:lpstr>
      <vt:lpstr>Calibri</vt:lpstr>
      <vt:lpstr>Cooper Black</vt:lpstr>
      <vt:lpstr>Copperplate Gothic Bold</vt:lpstr>
      <vt:lpstr>Corbel</vt:lpstr>
      <vt:lpstr>Franklin Gothic Heavy</vt:lpstr>
      <vt:lpstr>汉仪正圆-55W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 Delos Santos</dc:creator>
  <cp:lastModifiedBy>Gizelle Anne Pena</cp:lastModifiedBy>
  <cp:revision>164</cp:revision>
  <dcterms:created xsi:type="dcterms:W3CDTF">2024-10-08T06:56:11Z</dcterms:created>
  <dcterms:modified xsi:type="dcterms:W3CDTF">2025-03-31T01:19:54Z</dcterms:modified>
</cp:coreProperties>
</file>