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7" r:id="rId2"/>
    <p:sldId id="269" r:id="rId3"/>
    <p:sldId id="278" r:id="rId4"/>
    <p:sldId id="268" r:id="rId5"/>
    <p:sldId id="270" r:id="rId6"/>
    <p:sldId id="271" r:id="rId7"/>
    <p:sldId id="296" r:id="rId8"/>
    <p:sldId id="272" r:id="rId9"/>
    <p:sldId id="279" r:id="rId10"/>
    <p:sldId id="280" r:id="rId11"/>
    <p:sldId id="273" r:id="rId12"/>
    <p:sldId id="284" r:id="rId13"/>
    <p:sldId id="297" r:id="rId14"/>
    <p:sldId id="274" r:id="rId15"/>
    <p:sldId id="275" r:id="rId16"/>
    <p:sldId id="276" r:id="rId17"/>
    <p:sldId id="277" r:id="rId18"/>
    <p:sldId id="290" r:id="rId19"/>
    <p:sldId id="291" r:id="rId20"/>
    <p:sldId id="294" r:id="rId21"/>
    <p:sldId id="29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03220" y="988060"/>
            <a:ext cx="6369685" cy="586994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</a:p>
          <a:p>
            <a:pPr algn="ctr"/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  <a:p>
            <a:pPr algn="ctr"/>
            <a:r>
              <a:rPr lang="en-PH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 DAYS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</a:t>
            </a:r>
          </a:p>
          <a:p>
            <a:r>
              <a:rPr lang="en-P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                     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3385" y="6203315"/>
            <a:ext cx="4081145" cy="5314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Obusan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  IEE A.M.O. </a:t>
            </a:r>
          </a:p>
        </p:txBody>
      </p:sp>
      <p:pic>
        <p:nvPicPr>
          <p:cNvPr id="10" name="Picture 9" descr="NEA TRAIN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380" y="0"/>
            <a:ext cx="2039620" cy="984250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6"/>
          <a:srcRect t="3375" r="5848" b="8089"/>
          <a:stretch>
            <a:fillRect/>
          </a:stretch>
        </p:blipFill>
        <p:spPr>
          <a:xfrm>
            <a:off x="4153535" y="1610360"/>
            <a:ext cx="3987800" cy="31311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b6a3475e-14f2-4e64-a9cd-345e123478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175" y="0"/>
            <a:ext cx="91376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85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2044065" y="1142365"/>
            <a:ext cx="7924165" cy="61010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1</a:t>
            </a: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 </a:t>
            </a: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 1030am -12:00pm 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on Solar Energy &amp; othe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r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1:00pm – Lunch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1:00PM - 1:30pm</a:t>
            </a:r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Installation &amp; others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1:30pm – 3:30pm – RFID Activation &amp; Loading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3:30pm – 3:45pm – Snacks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5:00pm – Testing/ Q &amp; A</a:t>
            </a: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5:00pm - 6:45pm overtime traning hands on </a:t>
            </a: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troubleshoot  hardware  &amp; shs software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</a:b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13215" y="0"/>
            <a:ext cx="1454785" cy="1142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4ab606e5-6f10-406a-b863-d62834357d9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195" y="1147445"/>
            <a:ext cx="3716655" cy="5485130"/>
          </a:xfrm>
          <a:prstGeom prst="rect">
            <a:avLst/>
          </a:prstGeom>
        </p:spPr>
      </p:pic>
      <p:pic>
        <p:nvPicPr>
          <p:cNvPr id="5" name="Picture 4" descr="03571966-f3a4-40b5-80f1-ccbaa0e057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725" y="1147445"/>
            <a:ext cx="4278630" cy="5485130"/>
          </a:xfrm>
          <a:prstGeom prst="rect">
            <a:avLst/>
          </a:prstGeom>
        </p:spPr>
      </p:pic>
      <p:pic>
        <p:nvPicPr>
          <p:cNvPr id="6" name="Picture 5" descr="3570ecd3-2562-407a-89ee-0405617e7d7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9960" y="1148080"/>
            <a:ext cx="3350260" cy="54844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328035" y="448945"/>
            <a:ext cx="6216650" cy="558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PH" altLang="en-US"/>
              <a:t>Day 1 training participants : 71 in the morning and in the afternoon theres additional a  total of 87 total  with overtime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6" name="Picture 5" descr="6562874b-8c2a-4595-9fa6-dc432b8fed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1370" y="1173480"/>
            <a:ext cx="8049260" cy="416115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605280" y="5510530"/>
            <a:ext cx="9375140" cy="9582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PH" altLang="en-US"/>
              <a:t> Morning  and partial afternooon time is more on lecture as  i introduce shs to participants SBU ec technician and admin team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WhatsApp Image 2025-02-10 at 17.38.49_2fde48c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75" y="1137285"/>
            <a:ext cx="5149215" cy="4652010"/>
          </a:xfrm>
          <a:prstGeom prst="rect">
            <a:avLst/>
          </a:prstGeom>
        </p:spPr>
      </p:pic>
      <p:pic>
        <p:nvPicPr>
          <p:cNvPr id="5" name="Picture 4" descr="WhatsApp Image 2025-02-10 at 17.38.49_1ddff44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147445"/>
            <a:ext cx="5149215" cy="464185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02920" y="6025515"/>
            <a:ext cx="10504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3pm onwards until 5 pm  individual training for  software and  actual opening of shs units to introduce to each of hardware parts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hatsApp Video 2025-02-10 at 11.00.23_1fbf87ce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2430" y="532130"/>
            <a:ext cx="8963025" cy="5521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WhatsApp Image 2025-02-10 at 17.38.48_28b0e89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080" y="203835"/>
            <a:ext cx="9133205" cy="55111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3365" y="5741670"/>
            <a:ext cx="89668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5:00 pm to  6:45pm decide us to overtime to  tackle everything about hardware and leyeco wants to undertand all parts and how shs hardware works  and impress about just 4 parts battery rfid pcp board , charge controller board and type c port board which are easy to troubleshoot  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4868525" y="59277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85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2729230" y="709930"/>
            <a:ext cx="6717665" cy="58032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</a:t>
            </a:r>
            <a:r>
              <a:rPr lang="en-PH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830-10 am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on Solar Energy &amp; others</a:t>
            </a: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10:00 am Snacks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  <a:sym typeface="+mn-ea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10:30am-12:00p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       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1:00pm – Lunch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1:00PM - 1:30pm</a:t>
            </a:r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Installation &amp; others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1:30pm – 3:30pm – RFID Activation &amp; Loading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3:30pm – 3:45pm – Snacks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0pm – Testing/ Q &amp; A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13215" y="0"/>
            <a:ext cx="1454785" cy="1142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7d67116-1763-471a-a696-2b7cd85f3897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455" y="492760"/>
            <a:ext cx="3897630" cy="4745990"/>
          </a:xfrm>
          <a:prstGeom prst="rect">
            <a:avLst/>
          </a:prstGeom>
        </p:spPr>
      </p:pic>
      <p:pic>
        <p:nvPicPr>
          <p:cNvPr id="5" name="Picture 4" descr="d88427ac-493c-4556-a105-30efa583be4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335" y="492760"/>
            <a:ext cx="4034155" cy="4745990"/>
          </a:xfrm>
          <a:prstGeom prst="rect">
            <a:avLst/>
          </a:prstGeom>
        </p:spPr>
      </p:pic>
      <p:pic>
        <p:nvPicPr>
          <p:cNvPr id="6" name="Picture 5" descr="fbdde449-b242-40b9-a17d-1167ab2d8c9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60" y="492760"/>
            <a:ext cx="3632200" cy="474599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166495" y="5381625"/>
            <a:ext cx="9445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2     morning 26 particapants later on ovetime participants on day 1 arrive  in afternoon for continual learning of solar system </a:t>
            </a:r>
            <a:r>
              <a:rPr lang="en-PH" altLang="en-US">
                <a:sym typeface="+mn-ea"/>
              </a:rPr>
              <a:t> training attendance total of 46 participants</a:t>
            </a:r>
            <a:endParaRPr lang="en-PH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1772ca47-04bc-4d56-9690-4fe3781122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775" y="1387475"/>
            <a:ext cx="8818245" cy="50939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hatsApp Image 2025-02-10 at 11.00.22_354a8c2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990" y="683260"/>
            <a:ext cx="5795010" cy="4351655"/>
          </a:xfrm>
          <a:prstGeom prst="rect">
            <a:avLst/>
          </a:prstGeom>
        </p:spPr>
      </p:pic>
      <p:pic>
        <p:nvPicPr>
          <p:cNvPr id="7" name="Picture 6" descr="6c79bc04-3688-4b03-b1c9-8af9dcdb77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665" y="683260"/>
            <a:ext cx="5729605" cy="439483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1388110" y="5588000"/>
            <a:ext cx="10366375" cy="844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PH" altLang="en-US"/>
              <a:t>day 2 review on presentation and training more on  hands on training of solar homes system software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WhatsApp Video 2025-02-11 at 11.11.51_7ae25b97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2300" y="1471930"/>
            <a:ext cx="8787130" cy="4351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WhatsApp Image 2025-02-11 at 15.18.14_01c55a1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35" y="1286510"/>
            <a:ext cx="5537200" cy="4300220"/>
          </a:xfrm>
          <a:prstGeom prst="rect">
            <a:avLst/>
          </a:prstGeom>
        </p:spPr>
      </p:pic>
      <p:pic>
        <p:nvPicPr>
          <p:cNvPr id="5" name="Picture 4" descr="WhatsApp Image 2025-02-11 at 14.48.58_62be4d2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0895" y="1286510"/>
            <a:ext cx="6092190" cy="430022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159510" y="5946775"/>
            <a:ext cx="101790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2 training individual Solar business units  and team leader  on solar homes system software loading token reset rfid card and module and access and understanding capacity of  admin and operator account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c4fee808-8023-44c7-9940-27223e5f75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35" y="1286510"/>
            <a:ext cx="4655185" cy="4456430"/>
          </a:xfrm>
          <a:prstGeom prst="rect">
            <a:avLst/>
          </a:prstGeom>
        </p:spPr>
      </p:pic>
      <p:pic>
        <p:nvPicPr>
          <p:cNvPr id="6" name="Picture 5" descr="WhatsApp Image 2025-02-11 at 15.38.00_a543663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7220" y="1286510"/>
            <a:ext cx="5147310" cy="43434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685925" y="5848350"/>
            <a:ext cx="8610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live printing of receipt while training each   participants on solar homes system paygo software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66c0cbf2-1340-475a-ad1f-b986981f56f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370" y="1147445"/>
            <a:ext cx="7795260" cy="50876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143125" y="6362700"/>
            <a:ext cx="8343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altLang="en-US"/>
              <a:t>leyeco engineers and head technicians arrive to learn software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a9127d18-8e4e-4f53-be70-aa37b319ef7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147445"/>
            <a:ext cx="9137650" cy="494474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041400" y="6212840"/>
            <a:ext cx="9620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altLang="en-US"/>
              <a:t>leyeco engineers and head of technicians learns hardware anatomy and troubleshoot  of solar homes system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4000" y="611505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leyeco engineers and head of technicians load up to 5 years to test maximum limit of loading token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90525" y="611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6" name="Picture 5" descr="aa883ae1-893b-4af2-82c5-94a4742793e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345" y="1172845"/>
            <a:ext cx="514667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4000" y="611505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altLang="en-US"/>
              <a:t>turn over  50 pcs shs manual to leyeco  coop  with receiving copy of dr </a:t>
            </a:r>
          </a:p>
        </p:txBody>
      </p:sp>
      <p:pic>
        <p:nvPicPr>
          <p:cNvPr id="3" name="Picture 2" descr="afcf5310-2d18-4be9-81f6-6315f6b4e9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345" y="1351915"/>
            <a:ext cx="5146675" cy="47637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64845" y="611124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altLang="en-US"/>
              <a:t>ending of training of LEYECO COOP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90525" y="611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0d0bf051-ae86-4683-abe7-1b66106a76c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432560"/>
            <a:ext cx="8665210" cy="43935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4000" y="611505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altLang="en-US"/>
              <a:t>CPI technical with Leyeco engineers and team leaders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90525" y="611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2" descr="3ad13833-bb2f-42da-9eb0-e5f25a1eb06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775" y="1287780"/>
            <a:ext cx="9137650" cy="46596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Office PowerPoint</Application>
  <PresentationFormat>Widescreen</PresentationFormat>
  <Paragraphs>51</Paragraphs>
  <Slides>21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Franklin Gothic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Admin</dc:creator>
  <cp:lastModifiedBy>Gizelle Anne Pena</cp:lastModifiedBy>
  <cp:revision>8</cp:revision>
  <dcterms:created xsi:type="dcterms:W3CDTF">2025-02-15T01:03:13Z</dcterms:created>
  <dcterms:modified xsi:type="dcterms:W3CDTF">2025-02-15T05:37:01Z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80C9EE572359437B8D2C708708B12846_11</vt:lpwstr>
  </property>
  <property fmtid="{D5CDD505-2E9C-101B-9397-08002B2CF9AE}" pid="3" name="KSOProductBuildVer">
    <vt:lpwstr>1033-12.2.0.19805</vt:lpwstr>
  </property>
</Properties>
</file>