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7"/>
  </p:notesMasterIdLst>
  <p:sldIdLst>
    <p:sldId id="2935" r:id="rId2"/>
    <p:sldId id="2952" r:id="rId3"/>
    <p:sldId id="256" r:id="rId4"/>
    <p:sldId id="2942" r:id="rId5"/>
    <p:sldId id="2815" r:id="rId6"/>
    <p:sldId id="2938" r:id="rId7"/>
    <p:sldId id="2943" r:id="rId8"/>
    <p:sldId id="2939" r:id="rId9"/>
    <p:sldId id="2937" r:id="rId10"/>
    <p:sldId id="2945" r:id="rId11"/>
    <p:sldId id="2946" r:id="rId12"/>
    <p:sldId id="2947" r:id="rId13"/>
    <p:sldId id="2948" r:id="rId14"/>
    <p:sldId id="2949" r:id="rId15"/>
    <p:sldId id="295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66076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7CE6D-8C34-E985-BFBC-4644630E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EAC20C-0550-C9DF-2B48-E391BC83B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F96598-AB0F-73A1-D51D-6BBE95CC4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91C10-28F2-4A17-D9B6-8F672546E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5093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26F1B-F5BB-5EBE-A5D4-CB3C4F628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1BE64B-842D-B2FB-7C75-21F5E8394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8E478-D0CE-D70A-8F1F-6D8403AAD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AC5D1-882E-28C2-DCAB-C17A0614B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7598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66302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857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546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393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7044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1724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4353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1110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268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5486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98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55372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37951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91951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78718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22669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119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  <a:t>4/10/2025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2463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40F8C-6C78-E832-4749-F87289BB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00B805-A3D5-070B-D954-07D36073F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D64EDB1-69B5-BAE9-DFD3-98E79408D982}"/>
              </a:ext>
            </a:extLst>
          </p:cNvPr>
          <p:cNvGrpSpPr/>
          <p:nvPr/>
        </p:nvGrpSpPr>
        <p:grpSpPr>
          <a:xfrm>
            <a:off x="4648200" y="1690196"/>
            <a:ext cx="4396644" cy="4320000"/>
            <a:chOff x="1371601" y="386080"/>
            <a:chExt cx="4396644" cy="432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DBB8EE8-5087-05D8-AD2A-9F878E405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2000" r="24235" b="10209"/>
            <a:stretch/>
          </p:blipFill>
          <p:spPr>
            <a:xfrm>
              <a:off x="1371601" y="386080"/>
              <a:ext cx="4396644" cy="432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54EAFAC-C469-1F7A-FB52-65C0A5593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2" t="39373" r="57882" b="18120"/>
            <a:stretch/>
          </p:blipFill>
          <p:spPr>
            <a:xfrm>
              <a:off x="3705563" y="3428999"/>
              <a:ext cx="383610" cy="712696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13836D0-8FDE-B213-EE36-C729CA3132C3}"/>
              </a:ext>
            </a:extLst>
          </p:cNvPr>
          <p:cNvSpPr txBox="1"/>
          <p:nvPr/>
        </p:nvSpPr>
        <p:spPr>
          <a:xfrm>
            <a:off x="925284" y="1690196"/>
            <a:ext cx="38461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oper Black" panose="0208090404030B020404" pitchFamily="18" charset="0"/>
              </a:rPr>
              <a:t>LASURECO</a:t>
            </a:r>
          </a:p>
          <a:p>
            <a:r>
              <a:rPr lang="en-US" sz="2800" b="1" dirty="0">
                <a:latin typeface="Cooper Black" panose="0208090404030B020404" pitchFamily="18" charset="0"/>
              </a:rPr>
              <a:t>TRAINING REPORT</a:t>
            </a:r>
            <a:endParaRPr lang="en-PH" sz="2800" b="1" dirty="0">
              <a:latin typeface="Cooper Black" panose="0208090404030B0204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2301AF-9541-6AAA-0CB4-4B6B821D7CB5}"/>
              </a:ext>
            </a:extLst>
          </p:cNvPr>
          <p:cNvSpPr txBox="1"/>
          <p:nvPr/>
        </p:nvSpPr>
        <p:spPr>
          <a:xfrm>
            <a:off x="567458" y="2825279"/>
            <a:ext cx="4519827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Copperplate Gothic Bold" panose="020E0705020206020404" pitchFamily="34" charset="0"/>
              </a:rPr>
              <a:t>Training Period: </a:t>
            </a:r>
          </a:p>
          <a:p>
            <a:r>
              <a:rPr lang="en-US" sz="1500" b="1" dirty="0">
                <a:latin typeface="Copperplate Gothic Bold" panose="020E0705020206020404" pitchFamily="34" charset="0"/>
              </a:rPr>
              <a:t>February 27-28, 2025 (8am – 5pm)</a:t>
            </a:r>
          </a:p>
          <a:p>
            <a:endParaRPr lang="en-US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Venue:</a:t>
            </a:r>
          </a:p>
          <a:p>
            <a:r>
              <a:rPr lang="en-PH" sz="1500" b="1" dirty="0" err="1">
                <a:latin typeface="Copperplate Gothic Bold" panose="020E0705020206020404" pitchFamily="34" charset="0"/>
              </a:rPr>
              <a:t>lasureco</a:t>
            </a:r>
            <a:r>
              <a:rPr lang="en-PH" sz="1500" b="1" dirty="0">
                <a:latin typeface="Copperplate Gothic Bold" panose="020E0705020206020404" pitchFamily="34" charset="0"/>
              </a:rPr>
              <a:t> Main Office, </a:t>
            </a:r>
            <a:r>
              <a:rPr lang="en-PH" sz="1500" b="1" dirty="0" err="1">
                <a:latin typeface="Copperplate Gothic Bold" panose="020E0705020206020404" pitchFamily="34" charset="0"/>
              </a:rPr>
              <a:t>Provicial</a:t>
            </a:r>
            <a:r>
              <a:rPr lang="en-PH" sz="1500" b="1" dirty="0">
                <a:latin typeface="Copperplate Gothic Bold" panose="020E0705020206020404" pitchFamily="34" charset="0"/>
              </a:rPr>
              <a:t> capitol</a:t>
            </a:r>
          </a:p>
          <a:p>
            <a:r>
              <a:rPr lang="en-PH" sz="1500" b="1" dirty="0" err="1">
                <a:latin typeface="Copperplate Gothic Bold" panose="020E0705020206020404" pitchFamily="34" charset="0"/>
              </a:rPr>
              <a:t>b.O</a:t>
            </a:r>
            <a:r>
              <a:rPr lang="en-PH" sz="1500" b="1" dirty="0">
                <a:latin typeface="Copperplate Gothic Bold" panose="020E0705020206020404" pitchFamily="34" charset="0"/>
              </a:rPr>
              <a:t> </a:t>
            </a:r>
            <a:r>
              <a:rPr lang="en-PH" sz="1500" b="1" dirty="0" err="1">
                <a:latin typeface="Copperplate Gothic Bold" panose="020E0705020206020404" pitchFamily="34" charset="0"/>
              </a:rPr>
              <a:t>marawi</a:t>
            </a:r>
            <a:r>
              <a:rPr lang="en-PH" sz="1500" b="1" dirty="0">
                <a:latin typeface="Copperplate Gothic Bold" panose="020E0705020206020404" pitchFamily="34" charset="0"/>
              </a:rPr>
              <a:t>, </a:t>
            </a:r>
            <a:r>
              <a:rPr lang="en-PH" sz="1500" b="1" dirty="0" err="1">
                <a:latin typeface="Copperplate Gothic Bold" panose="020E0705020206020404" pitchFamily="34" charset="0"/>
              </a:rPr>
              <a:t>marawi</a:t>
            </a:r>
            <a:r>
              <a:rPr lang="en-PH" sz="1500" b="1" dirty="0">
                <a:latin typeface="Copperplate Gothic Bold" panose="020E0705020206020404" pitchFamily="34" charset="0"/>
              </a:rPr>
              <a:t> city</a:t>
            </a:r>
          </a:p>
          <a:p>
            <a:endParaRPr lang="en-PH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Conducted &amp; Prepared By: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Alfredo d. </a:t>
            </a:r>
            <a:r>
              <a:rPr lang="en-PH" sz="1500" b="1" dirty="0" err="1">
                <a:latin typeface="Copperplate Gothic Bold" panose="020E0705020206020404" pitchFamily="34" charset="0"/>
              </a:rPr>
              <a:t>tarepe</a:t>
            </a:r>
            <a:r>
              <a:rPr lang="en-PH" sz="1500" b="1" dirty="0">
                <a:latin typeface="Copperplate Gothic Bold" panose="020E0705020206020404" pitchFamily="34" charset="0"/>
              </a:rPr>
              <a:t> jr.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C7E1D-69F2-E038-DF85-852D8CFF3443}"/>
              </a:ext>
            </a:extLst>
          </p:cNvPr>
          <p:cNvSpPr txBox="1"/>
          <p:nvPr/>
        </p:nvSpPr>
        <p:spPr>
          <a:xfrm>
            <a:off x="5467802" y="1505530"/>
            <a:ext cx="2750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</a:p>
        </p:txBody>
      </p:sp>
    </p:spTree>
    <p:extLst>
      <p:ext uri="{BB962C8B-B14F-4D97-AF65-F5344CB8AC3E}">
        <p14:creationId xmlns:p14="http://schemas.microsoft.com/office/powerpoint/2010/main" val="336553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DF703-2A63-F965-F2A2-67FCCD042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93E9CC-6EE6-0F93-6C29-BE3D7840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5AAB25-C6EB-8809-85D7-EF2DACFD1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6" r="11676"/>
          <a:stretch/>
        </p:blipFill>
        <p:spPr>
          <a:xfrm>
            <a:off x="1181100" y="2000250"/>
            <a:ext cx="683895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63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C3E363-04FF-F89C-13A0-10A74055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C11D3BA3-A30A-5CD8-7B8D-2286A40B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D799D9-BC7D-189E-3346-A5372702C5AF}"/>
              </a:ext>
            </a:extLst>
          </p:cNvPr>
          <p:cNvSpPr/>
          <p:nvPr/>
        </p:nvSpPr>
        <p:spPr>
          <a:xfrm>
            <a:off x="5023821" y="1169088"/>
            <a:ext cx="4120180" cy="56889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BASIC ON SOLAR ENERGY, SOLAR SYSTEM AND OTHERS 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 SYSTEM COMPONENTS AND FUNCTIONS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 BASIC INSTALLATION AND OPERATION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 RFID ACTIVATION AND LOADING SYSTEM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MAINTENANCE AND TROUBLESHOOTING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 WARRANTY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INSTALLATION EVALUATION</a:t>
            </a:r>
            <a:endParaRPr lang="en-PH" sz="2200" b="1" dirty="0">
              <a:latin typeface="Cooper Black" panose="0208090404030B020404" pitchFamily="18" charset="0"/>
            </a:endParaRPr>
          </a:p>
        </p:txBody>
      </p:sp>
      <p:sp>
        <p:nvSpPr>
          <p:cNvPr id="3" name="深度视觉·原创设计 https://www.docer.com/works?userid=22383862">
            <a:extLst>
              <a:ext uri="{FF2B5EF4-FFF2-40B4-BE49-F238E27FC236}">
                <a16:creationId xmlns:a16="http://schemas.microsoft.com/office/drawing/2014/main" id="{9CAF1FDA-0063-6E1B-7282-623742A0B2B7}"/>
              </a:ext>
            </a:extLst>
          </p:cNvPr>
          <p:cNvSpPr txBox="1"/>
          <p:nvPr/>
        </p:nvSpPr>
        <p:spPr>
          <a:xfrm>
            <a:off x="1807028" y="4082144"/>
            <a:ext cx="3222941" cy="2761003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FB29043F-32A1-792D-4C73-02536BA12AFC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DAY 1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64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8E500-15FD-E7C0-84B8-A5A84713F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37F73E-71BC-5346-8FE7-DFB3857A4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DECBBE3E-BC2A-E5AC-15C8-CCC2DDB6D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F88F6AE9-5081-9639-C91C-B1F64F5BA678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PHOTOS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03279B14-0330-F831-40DF-75F982D15879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EE308328-9B74-4180-F458-C41897C2E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334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DE67-6018-5765-B0B4-BE8822B1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600F20-202B-4358-6C3E-8831D4636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3BC8E19E-7F7B-1928-198B-772B94FCF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4959E3-F437-EC70-2094-16135063E67E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B54466-126D-BBBD-DA95-E4E45B2538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2894" y="1274782"/>
            <a:ext cx="6000000" cy="27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12FCB9-6C86-B2E9-4D81-F50B86A07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2894" y="4012601"/>
            <a:ext cx="60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8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A156C-8C7B-48C4-80DD-903C4434B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4C7021-34C7-13CB-DD13-8B7E11E9C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ECC5F8E1-E15E-A957-7DDC-DEEDD7367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1BDC85-0F19-A844-8C50-77CB8530DCE2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B46145-5E3D-B9A0-5AE2-FEEE766A9C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832" y="1274778"/>
            <a:ext cx="6000000" cy="27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7F58E1-903B-8C93-E6D2-3B67A5C447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832" y="4007232"/>
            <a:ext cx="60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7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189A-77BB-C17A-C0F2-A243D771E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5C85A1-66E6-3B08-7D00-16A163F5B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F91D059E-3971-B4CC-4B23-878E8675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E45740DF-8DD0-95D8-6392-7ED7B9E3D901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ATTENDANCE SHEET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2882E55C-F2CE-F5A1-F5DE-413B08D51C64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4183A0A2-EE99-27D8-0ABD-654361CE8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5B3C0F-D5AE-575A-C1FF-094B7356A3CB}"/>
              </a:ext>
            </a:extLst>
          </p:cNvPr>
          <p:cNvSpPr txBox="1"/>
          <p:nvPr/>
        </p:nvSpPr>
        <p:spPr>
          <a:xfrm>
            <a:off x="-20783" y="2847108"/>
            <a:ext cx="2983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oper Black" panose="0208090404030B020404" pitchFamily="18" charset="0"/>
              </a:rPr>
              <a:t>PARTICIPANTS &amp; ATTENDEES :  80</a:t>
            </a:r>
            <a:endParaRPr lang="en-PH" sz="12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446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2F14-7CFF-A582-9B0A-10E2139E3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E1DB90-D036-7D6B-C8BC-12DF0486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09E742C8-6286-8C8B-C5F1-0246E862B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334D9B-941E-5134-A027-A44E214101CC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11D1AA-F932-C58C-D53A-1E0A84D23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7" r="10187"/>
          <a:stretch/>
        </p:blipFill>
        <p:spPr>
          <a:xfrm>
            <a:off x="0" y="1144895"/>
            <a:ext cx="3086100" cy="57022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6FDA373-FF79-C5F2-570B-CFA2AA8B0C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3" r="11273"/>
          <a:stretch/>
        </p:blipFill>
        <p:spPr>
          <a:xfrm>
            <a:off x="3028950" y="1134012"/>
            <a:ext cx="3086100" cy="57239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1E1742-85BD-0399-C280-65574CAFC9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7" r="10017"/>
          <a:stretch/>
        </p:blipFill>
        <p:spPr>
          <a:xfrm>
            <a:off x="6055179" y="1134012"/>
            <a:ext cx="3086100" cy="572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54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4A95C-9ADB-C661-D57C-331CFBB3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6FF8EA-AD0B-9C08-AFC9-8039BD05A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06AD7BD9-5D8D-5D2A-713C-19AEBEDB5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683FBF-D308-1626-7E0E-6CF8D76D9CC4}"/>
              </a:ext>
            </a:extLst>
          </p:cNvPr>
          <p:cNvSpPr/>
          <p:nvPr/>
        </p:nvSpPr>
        <p:spPr>
          <a:xfrm>
            <a:off x="5023821" y="1169088"/>
            <a:ext cx="4120180" cy="56889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latin typeface="Cooper Black" panose="0208090404030B0204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WORKSHOP OF RFID ACTIVATION, LOADING SYSTEM, SIMULATION OF COMMON ERRORS AND OTHER ADVANCED TROUBLESHOOTING</a:t>
            </a:r>
          </a:p>
          <a:p>
            <a:pPr marL="342900" indent="-342900">
              <a:buAutoNum type="arabicPeriod"/>
            </a:pPr>
            <a:endParaRPr lang="en-US" sz="2200" b="1" dirty="0">
              <a:latin typeface="Cooper Black" panose="0208090404030B020404" pitchFamily="18" charset="0"/>
            </a:endParaRP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WORKSHOP OF SOLAR HOME SYSTEM COMPONENT AND FUNCTIONALITIES</a:t>
            </a:r>
          </a:p>
          <a:p>
            <a:pPr marL="342900" indent="-342900">
              <a:buAutoNum type="arabicPeriod"/>
            </a:pPr>
            <a:endParaRPr lang="en-US" sz="2200" b="1" dirty="0">
              <a:latin typeface="Cooper Black" panose="0208090404030B020404" pitchFamily="18" charset="0"/>
            </a:endParaRP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 COMPLETE REVIEW OF SOLAR HOME SYSTEM</a:t>
            </a:r>
            <a:endParaRPr lang="en-PH" sz="2200" b="1" dirty="0">
              <a:latin typeface="Cooper Black" panose="0208090404030B020404" pitchFamily="18" charset="0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CDDB38A4-398C-9BCE-FB47-D416DD879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深度视觉·原创设计 https://www.docer.com/works?userid=22383862">
            <a:extLst>
              <a:ext uri="{FF2B5EF4-FFF2-40B4-BE49-F238E27FC236}">
                <a16:creationId xmlns:a16="http://schemas.microsoft.com/office/drawing/2014/main" id="{D0BE41BE-F04E-968E-381A-EA36AC8740C7}"/>
              </a:ext>
            </a:extLst>
          </p:cNvPr>
          <p:cNvSpPr txBox="1"/>
          <p:nvPr/>
        </p:nvSpPr>
        <p:spPr>
          <a:xfrm>
            <a:off x="1807028" y="4082144"/>
            <a:ext cx="3222941" cy="2761003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5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5313F4EC-6395-744B-7046-9FB1A7E64762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DAY 2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34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56020-2B80-5F6B-6948-FC24EA626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928393-E999-614E-F8F3-F19EC69A9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98C45E88-B754-DC8C-93A6-BD046C8D7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F960E619-9B59-A49A-3B03-F384C0F356F5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PHOTOS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03A36228-73EC-EFB7-012D-93301A8EA320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415F7424-7918-EEAB-BF06-2BB791E37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710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2ED56-1CA6-7275-5DBA-B542936DB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DC5A6A-46B2-5FD1-1DBB-D6BECB729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CDC75931-8DFB-F13F-283F-537304216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F2E321-AA60-7B11-261C-7705F2C11BE9}"/>
              </a:ext>
            </a:extLst>
          </p:cNvPr>
          <p:cNvSpPr/>
          <p:nvPr/>
        </p:nvSpPr>
        <p:spPr>
          <a:xfrm>
            <a:off x="-1" y="1141256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53C722-7403-E20E-E5EA-D8E5E11FA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2896" y="1264020"/>
            <a:ext cx="5999999" cy="27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127823-A28E-FDDD-A229-49AB1328AC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2897" y="4030219"/>
            <a:ext cx="6000000" cy="26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D7E50-0AC0-B83B-4BA5-68874CEB9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F292DA-D3E1-AFB1-39F1-2E6FFDDA7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47F3B5D9-A78D-1951-46CA-802FDC82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EB7728-0D38-5EBF-17AE-40D19102FF4B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2365C1-18C7-4402-D712-F809360F34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2888" y="1264020"/>
            <a:ext cx="5999999" cy="27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1687F1-2CE1-581E-AD65-99D186DCD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2889" y="4040969"/>
            <a:ext cx="6000000" cy="26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27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7D82B-CCA6-158B-C611-53DAFCCEA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6256A6-8F97-60F8-1F6C-8542272EC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5BEC1821-A412-156D-5C9D-2EFF19F3A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19DEDD7B-4BDB-8D17-9309-208427B890E9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ATTENDANCE SHEET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977F13F4-7959-F118-A431-DEB69984530B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1B031517-68FE-88EC-D518-12F6CC972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FB8C52-A781-C643-7D21-C2060552A5BE}"/>
              </a:ext>
            </a:extLst>
          </p:cNvPr>
          <p:cNvSpPr txBox="1"/>
          <p:nvPr/>
        </p:nvSpPr>
        <p:spPr>
          <a:xfrm>
            <a:off x="-20783" y="2847108"/>
            <a:ext cx="363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oper Black" panose="0208090404030B020404" pitchFamily="18" charset="0"/>
              </a:rPr>
              <a:t>PARTICIPANTS &amp; ATTENDEES ADMIN :   17</a:t>
            </a:r>
            <a:endParaRPr lang="en-PH" sz="12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654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68862-332F-4C3D-8818-CA6BDB0E8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1BFD88-A8AC-E487-6384-BF859706F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68A37FF0-FE08-0E35-8A45-FE9043246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9610816-7C97-C572-A141-2EB3A44FB2CF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E296AB-FA8C-D2AF-F0FD-30378CD0D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6016" y="1147572"/>
            <a:ext cx="3931968" cy="571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41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173D6-1D3A-DAB4-974E-64FD64553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22C451-6E5D-7463-8309-F09444ED8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69738D6D-3329-D74A-63A5-127666740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786ABC-ED03-F2EA-52BA-18C4082FA60E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B91414-12D0-2028-1A00-F6074CF4A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8435" y="2464348"/>
            <a:ext cx="6947127" cy="1364532"/>
          </a:xfrm>
        </p:spPr>
        <p:txBody>
          <a:bodyPr/>
          <a:lstStyle/>
          <a:p>
            <a:pPr algn="ctr"/>
            <a:r>
              <a:rPr lang="en-US" dirty="0">
                <a:latin typeface="Arial Rounded MT Bold" panose="020F0704030504030204" pitchFamily="34" charset="0"/>
              </a:rPr>
              <a:t>THANK YOU</a:t>
            </a:r>
            <a:endParaRPr lang="en-PH" dirty="0">
              <a:latin typeface="Arial Rounded MT Bold" panose="020F0704030504030204" pitchFamily="34" charset="0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6552D5B-5B93-AA03-8997-74CA1D649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155" y="5493469"/>
            <a:ext cx="5762563" cy="1364531"/>
          </a:xfrm>
        </p:spPr>
        <p:txBody>
          <a:bodyPr/>
          <a:lstStyle/>
          <a:p>
            <a:pPr algn="l"/>
            <a:r>
              <a:rPr lang="en-US" b="1" dirty="0"/>
              <a:t>PREPARED BY :</a:t>
            </a:r>
          </a:p>
          <a:p>
            <a:pPr algn="l"/>
            <a:r>
              <a:rPr lang="en-US" b="1" dirty="0"/>
              <a:t>ALFREDO D.TAREPE JR</a:t>
            </a:r>
          </a:p>
          <a:p>
            <a:pPr algn="l"/>
            <a:r>
              <a:rPr lang="en-US" b="1" dirty="0"/>
              <a:t>SENIOR TECHNICAL ENGINEER II</a:t>
            </a:r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26815736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9753</TotalTime>
  <Words>147</Words>
  <Application>Microsoft Office PowerPoint</Application>
  <PresentationFormat>On-screen Show (4:3)</PresentationFormat>
  <Paragraphs>39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Arial Rounded MT Bold</vt:lpstr>
      <vt:lpstr>Calibri</vt:lpstr>
      <vt:lpstr>Cooper Black</vt:lpstr>
      <vt:lpstr>Copperplate Gothic Bold</vt:lpstr>
      <vt:lpstr>Corbel</vt:lpstr>
      <vt:lpstr>Franklin Gothic Heavy</vt:lpstr>
      <vt:lpstr>汉仪正圆-55W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Delos Santos</dc:creator>
  <cp:lastModifiedBy>Gizelle Anne Pena</cp:lastModifiedBy>
  <cp:revision>156</cp:revision>
  <dcterms:created xsi:type="dcterms:W3CDTF">2024-10-08T06:56:11Z</dcterms:created>
  <dcterms:modified xsi:type="dcterms:W3CDTF">2025-04-10T09:10:05Z</dcterms:modified>
</cp:coreProperties>
</file>