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0" r:id="rId3"/>
    <p:sldId id="2960" r:id="rId5"/>
    <p:sldId id="2815" r:id="rId6"/>
    <p:sldId id="2961" r:id="rId7"/>
    <p:sldId id="257" r:id="rId8"/>
    <p:sldId id="2954" r:id="rId9"/>
    <p:sldId id="2953" r:id="rId10"/>
    <p:sldId id="2973" r:id="rId11"/>
    <p:sldId id="2955" r:id="rId12"/>
    <p:sldId id="2956" r:id="rId13"/>
    <p:sldId id="2962" r:id="rId14"/>
    <p:sldId id="2957" r:id="rId15"/>
    <p:sldId id="2958" r:id="rId16"/>
    <p:sldId id="2972" r:id="rId17"/>
    <p:sldId id="2959" r:id="rId18"/>
    <p:sldId id="2963" r:id="rId19"/>
    <p:sldId id="2969" r:id="rId20"/>
    <p:sldId id="2965" r:id="rId21"/>
    <p:sldId id="297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22000" y="1153054"/>
            <a:ext cx="8100000" cy="594000"/>
          </a:xfrm>
        </p:spPr>
        <p:txBody>
          <a:bodyPr/>
          <a:lstStyle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media" Target="../media/media1.mp4"/><Relationship Id="rId4" Type="http://schemas.openxmlformats.org/officeDocument/2006/relationships/video" Target="../media/media1.mp4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microsoft.com/office/2007/relationships/media" Target="../media/media3.mp4"/><Relationship Id="rId3" Type="http://schemas.openxmlformats.org/officeDocument/2006/relationships/video" Target="../media/media3.mp4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79220" y="195580"/>
            <a:ext cx="6369685" cy="64662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WELCOME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 DAYS TECHNICAL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TRAINING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P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                               FEBRUARY 17 &amp; 18 2025</a:t>
            </a:r>
            <a:endParaRPr lang="en-PH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385" y="5741035"/>
            <a:ext cx="4081145" cy="5314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Prepared By: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endParaRPr lang="en-PH" altLang="en-US" sz="2000" dirty="0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Denise Dinglasan</a:t>
            </a:r>
            <a:endParaRPr lang="en-PH" altLang="en-US" sz="2000" dirty="0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En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g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r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Joseph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Obusan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  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IEE A.M.O.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6" name="Picture 5" descr="452970842_871070751718203_9067838208928431171_n"/>
          <p:cNvPicPr>
            <a:picLocks noChangeAspect="1"/>
          </p:cNvPicPr>
          <p:nvPr/>
        </p:nvPicPr>
        <p:blipFill>
          <a:blip r:embed="rId3"/>
          <a:srcRect l="22694" t="25639" r="23370" b="30657"/>
          <a:stretch>
            <a:fillRect/>
          </a:stretch>
        </p:blipFill>
        <p:spPr>
          <a:xfrm>
            <a:off x="1379220" y="1147445"/>
            <a:ext cx="6598920" cy="2729865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4" descr="WhatsApp Image 2025-02-17 at 07.33.48_7447dea1"/>
          <p:cNvPicPr>
            <a:picLocks noChangeAspect="1"/>
          </p:cNvPicPr>
          <p:nvPr/>
        </p:nvPicPr>
        <p:blipFill>
          <a:blip r:embed="rId2"/>
          <a:srcRect t="11017" r="-1487"/>
          <a:stretch>
            <a:fillRect/>
          </a:stretch>
        </p:blipFill>
        <p:spPr>
          <a:xfrm>
            <a:off x="708025" y="1147445"/>
            <a:ext cx="7372985" cy="5710555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460" y="1905"/>
            <a:ext cx="1145540" cy="11455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1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759622" y="1314223"/>
            <a:ext cx="7608570" cy="5262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1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830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:00am –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10:00am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Basic on Solar Energy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 –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10:30am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Snacks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10:45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am-12:00pm – Basic Installation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1:00pm – Lunch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0pm – 3:30pm – RFID Activation &amp; Loading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3:30pm – 3:45pm – Snacks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5:00pm –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Testing/ Q &amp; A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460" y="1905"/>
            <a:ext cx="1145540" cy="11455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Content Placeholder 4" descr="WhatsApp Image 2025-02-17 at 09.37.01_f924f52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49325" y="1745615"/>
            <a:ext cx="6884670" cy="51123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460" y="1905"/>
            <a:ext cx="1145540" cy="114554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374775" y="1236980"/>
            <a:ext cx="6459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DAY 1 PARTICIPANTS 44 TOTAL DAY 2 64  PARTICIPANTS </a:t>
            </a:r>
            <a:endParaRPr lang="en-PH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2329038" y="2397767"/>
            <a:ext cx="4396644" cy="4320000"/>
            <a:chOff x="1371601" y="386080"/>
            <a:chExt cx="4396644" cy="4320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rcRect l="22000" r="24235" b="10209"/>
            <a:stretch>
              <a:fillRect/>
            </a:stretch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>
              <a:fillRect/>
            </a:stretch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635762" y="1550899"/>
            <a:ext cx="5813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pic>
        <p:nvPicPr>
          <p:cNvPr id="2" name="Picture 1" descr="WhatsApp Image 2025-02-17 at 07.33.49_f6517c79"/>
          <p:cNvPicPr>
            <a:picLocks noChangeAspect="1"/>
          </p:cNvPicPr>
          <p:nvPr/>
        </p:nvPicPr>
        <p:blipFill>
          <a:blip r:embed="rId4"/>
          <a:srcRect t="27459" r="-1046"/>
          <a:stretch>
            <a:fillRect/>
          </a:stretch>
        </p:blipFill>
        <p:spPr>
          <a:xfrm>
            <a:off x="469900" y="1766570"/>
            <a:ext cx="3445510" cy="4243070"/>
          </a:xfrm>
          <a:prstGeom prst="rect">
            <a:avLst/>
          </a:prstGeom>
        </p:spPr>
      </p:pic>
      <p:pic>
        <p:nvPicPr>
          <p:cNvPr id="9" name="Picture 8" descr="WhatsApp Image 2025-02-17 at 09.16.39_a66af1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390" y="1766570"/>
            <a:ext cx="4899025" cy="4243070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673735" y="6171565"/>
            <a:ext cx="8079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 sz="1600">
                <a:solidFill>
                  <a:schemeClr val="bg1"/>
                </a:solidFill>
              </a:rPr>
              <a:t>EALRY PREPARATION OF SHS EQUIPMENT  AND WAITING FOR PARTICIPANTS DUE TO EARLY MORNING MEETING WITH DASURECO TEAM AND ALSO SOLAR BUSINESS UNITS </a:t>
            </a:r>
            <a:endParaRPr lang="en-PH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pic>
        <p:nvPicPr>
          <p:cNvPr id="2" name="Picture 1" descr="WhatsApp Image 2025-02-17 at 09.37.00_f6d143a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235" y="1147445"/>
            <a:ext cx="7134225" cy="386207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733425" y="5009515"/>
            <a:ext cx="7901305" cy="20561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PH" altLang="en-US">
                <a:solidFill>
                  <a:srgbClr val="FFFF00"/>
                </a:solidFill>
              </a:rPr>
              <a:t>INTRODUCTION OF COSTPLUS PRODUCT : SOLAR HOMES SYSTEM TO DASURECO SOLAR BUSSINESS UNITS </a:t>
            </a:r>
            <a:endParaRPr lang="en-PH" altLang="en-US">
              <a:solidFill>
                <a:srgbClr val="FFFF00"/>
              </a:solidFill>
            </a:endParaRPr>
          </a:p>
          <a:p>
            <a:pPr algn="just"/>
            <a:r>
              <a:rPr lang="en-PH" altLang="en-US">
                <a:solidFill>
                  <a:srgbClr val="FFFF00"/>
                </a:solidFill>
              </a:rPr>
              <a:t>DISCUSSION OF SOLAR HOMES SYSTEM TO PARTICIPANTS </a:t>
            </a:r>
            <a:endParaRPr lang="en-PH" altLang="en-US">
              <a:solidFill>
                <a:srgbClr val="FFFF00"/>
              </a:solidFill>
            </a:endParaRPr>
          </a:p>
          <a:p>
            <a:pPr algn="just"/>
            <a:r>
              <a:rPr lang="en-PH" altLang="en-US">
                <a:solidFill>
                  <a:srgbClr val="FFFF00"/>
                </a:solidFill>
              </a:rPr>
              <a:t>DEMONSTRATION OF SOLAR HOMES SYSTEM AND HOW  IT OPERATES </a:t>
            </a:r>
            <a:endParaRPr lang="en-PH" altLang="en-US">
              <a:solidFill>
                <a:srgbClr val="FFFF00"/>
              </a:solidFill>
            </a:endParaRPr>
          </a:p>
          <a:p>
            <a:pPr algn="just"/>
            <a:endParaRPr lang="en-PH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038225" y="5933440"/>
            <a:ext cx="7498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LUNCH PROVIDED DASURECO TRAINING  </a:t>
            </a:r>
            <a:endParaRPr lang="en-PH" altLang="en-US"/>
          </a:p>
        </p:txBody>
      </p:sp>
      <p:pic>
        <p:nvPicPr>
          <p:cNvPr id="3" name="Picture 2" descr="DASURECO LUNC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495550" y="1124585"/>
            <a:ext cx="4212590" cy="5055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pic>
        <p:nvPicPr>
          <p:cNvPr id="2" name="WhatsApp Video 2025-02-17 at 10.05.43_39c62399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8540" y="1475105"/>
            <a:ext cx="6718935" cy="462407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018540" y="6099175"/>
            <a:ext cx="7007225" cy="656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>
                <a:solidFill>
                  <a:srgbClr val="FFFF00"/>
                </a:solidFill>
              </a:rPr>
              <a:t>ACTUAL -VIDEO OF PRESENTATION OF SOLAE HOMES SYSTEM TO ITS DASURECO SOLAR BUSSINESS UNITS PARTICIPANTS </a:t>
            </a:r>
            <a:endParaRPr lang="en-PH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pic>
        <p:nvPicPr>
          <p:cNvPr id="2" name="Picture 1" descr="WhatsApp Image 2025-02-17 at 17.11.57_8c054ac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50" y="1147445"/>
            <a:ext cx="8517890" cy="418274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018540" y="5488305"/>
            <a:ext cx="7007225" cy="12966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>
                <a:solidFill>
                  <a:schemeClr val="tx1"/>
                </a:solidFill>
              </a:rPr>
              <a:t>DAY 1 ACTIIVITY </a:t>
            </a:r>
            <a:endParaRPr lang="en-PH" altLang="en-US">
              <a:solidFill>
                <a:schemeClr val="tx1"/>
              </a:solidFill>
            </a:endParaRPr>
          </a:p>
          <a:p>
            <a:r>
              <a:rPr lang="en-PH" altLang="en-US">
                <a:solidFill>
                  <a:schemeClr val="tx1"/>
                </a:solidFill>
              </a:rPr>
              <a:t>1. INTRODUCTION OF SOLAR HOMES SYSTEM</a:t>
            </a:r>
            <a:endParaRPr lang="en-PH" altLang="en-US">
              <a:solidFill>
                <a:schemeClr val="tx1"/>
              </a:solidFill>
            </a:endParaRPr>
          </a:p>
          <a:p>
            <a:r>
              <a:rPr lang="en-PH" altLang="en-US">
                <a:solidFill>
                  <a:schemeClr val="tx1"/>
                </a:solidFill>
              </a:rPr>
              <a:t>2  DEMONSTRATION OF  HOW SOLAR HOMES SYTEM WORKS </a:t>
            </a:r>
            <a:endParaRPr lang="en-PH" altLang="en-US">
              <a:solidFill>
                <a:schemeClr val="tx1"/>
              </a:solidFill>
            </a:endParaRPr>
          </a:p>
          <a:p>
            <a:r>
              <a:rPr lang="en-PH" altLang="en-US">
                <a:solidFill>
                  <a:schemeClr val="tx1"/>
                </a:solidFill>
              </a:rPr>
              <a:t>3. QUESTIONS AND ANSWER </a:t>
            </a:r>
            <a:endParaRPr lang="en-PH" altLang="en-US">
              <a:solidFill>
                <a:schemeClr val="tx1"/>
              </a:solidFill>
            </a:endParaRPr>
          </a:p>
          <a:p>
            <a:endParaRPr lang="en-PH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1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694217" y="1314223"/>
            <a:ext cx="7739380" cy="49542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</a:t>
            </a:r>
            <a:r>
              <a:rPr lang="en-PH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830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:00am –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10:00am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Review on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Basic on Solar Energy &amp; others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 –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10:30am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Snacks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10:45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am-12:00pm –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Review on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Basic Installation &amp; others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1:00pm – Lunch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0pm – 3:30pm – RFID Activation &amp; Loading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3:30pm – 3:45pm – Snacks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5:00pm –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generate token hands on training /</a:t>
            </a:r>
            <a:endParaRPr lang="en-PH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Testing/ Q &amp; A</a:t>
            </a:r>
            <a:endParaRPr lang="en-PH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460" y="1905"/>
            <a:ext cx="1145540" cy="11455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pic>
        <p:nvPicPr>
          <p:cNvPr id="2" name="Picture 1" descr="WhatsApp Image 2025-02-18 at 08.18.31_cd574861"/>
          <p:cNvPicPr>
            <a:picLocks noChangeAspect="1"/>
          </p:cNvPicPr>
          <p:nvPr/>
        </p:nvPicPr>
        <p:blipFill>
          <a:blip r:embed="rId3"/>
          <a:srcRect t="11510" r="-2557"/>
          <a:stretch>
            <a:fillRect/>
          </a:stretch>
        </p:blipFill>
        <p:spPr>
          <a:xfrm>
            <a:off x="532130" y="1145540"/>
            <a:ext cx="7662545" cy="423227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695325" y="5377815"/>
            <a:ext cx="749871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DAY2  TECHNICAL TRAINING STARTS WITH REVIEW ON SOLAR HOMES SYSTEM AND HOW IT WORKS </a:t>
            </a:r>
            <a:endParaRPr lang="en-PH" altLang="en-US"/>
          </a:p>
          <a:p>
            <a:r>
              <a:rPr lang="en-PH" altLang="en-US"/>
              <a:t>DASURECO HAS EXISTING SOLAR HOMES SYSTEM FROM DIFFERENT SUPPLIER  AND THUS COMPARISON OF FUNCTIONS AND CAPACITY  FROM SOLAR HOMES SYSTEM TO DASURECO  EXISITING SOLAR SET UP </a:t>
            </a:r>
            <a:endParaRPr lang="en-PH" altLang="en-US"/>
          </a:p>
          <a:p>
            <a:endParaRPr lang="en-PH" altLang="en-US"/>
          </a:p>
          <a:p>
            <a:endParaRPr lang="en-PH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pic>
        <p:nvPicPr>
          <p:cNvPr id="9" name="Picture 8" descr="4000 UNITS SOLAR DASURE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95" y="1145540"/>
            <a:ext cx="4503420" cy="4984115"/>
          </a:xfrm>
          <a:prstGeom prst="rect">
            <a:avLst/>
          </a:prstGeom>
        </p:spPr>
      </p:pic>
      <p:pic>
        <p:nvPicPr>
          <p:cNvPr id="11" name="Picture 10" descr="WhatsApp Image 2025-02-18 at 11.12.09_44a4f71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815" y="1192530"/>
            <a:ext cx="3044190" cy="4937125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1202055" y="6275705"/>
            <a:ext cx="6485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DASURECO EXISTING SOLAR MODULE AND RFID CARD </a:t>
            </a:r>
            <a:endParaRPr lang="en-PH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038225" y="5933440"/>
            <a:ext cx="7498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LUNCH PROVIDED DASURECO TRAINING  </a:t>
            </a:r>
            <a:endParaRPr lang="en-PH" altLang="en-US"/>
          </a:p>
        </p:txBody>
      </p:sp>
      <p:pic>
        <p:nvPicPr>
          <p:cNvPr id="3" name="Picture 2" descr="DASURECO LUNC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495550" y="1124585"/>
            <a:ext cx="4212590" cy="5055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pic>
        <p:nvPicPr>
          <p:cNvPr id="2" name="WhatsApp Video 2025-02-14 at 10.28.52_22e78923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4060" y="1014095"/>
            <a:ext cx="4122420" cy="462216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784860" y="5814060"/>
            <a:ext cx="74987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VIDEO  PRESENTATION ON </a:t>
            </a:r>
            <a:endParaRPr lang="en-PH" altLang="en-US"/>
          </a:p>
          <a:p>
            <a:r>
              <a:rPr lang="en-PH" altLang="en-US"/>
              <a:t>UPGRADED DESIGN OF COST PLUS SOLAR BRACKET VERSION 4 </a:t>
            </a:r>
            <a:endParaRPr lang="en-P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784860" y="5485765"/>
            <a:ext cx="74987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ACTUAL TECHNICAL TRAINING OF DASURECO TECHNICAL  HEAD</a:t>
            </a:r>
            <a:endParaRPr lang="en-PH" altLang="en-US"/>
          </a:p>
          <a:p>
            <a:r>
              <a:rPr lang="en-PH" altLang="en-US"/>
              <a:t> &amp; TEAM LEADERS  ALSO </a:t>
            </a:r>
            <a:endParaRPr lang="en-PH" altLang="en-US"/>
          </a:p>
        </p:txBody>
      </p:sp>
      <p:pic>
        <p:nvPicPr>
          <p:cNvPr id="3" name="Picture 2" descr="WhatsApp Image 2025-02-18 at 10.49.02_d12380e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05" y="1887220"/>
            <a:ext cx="4107815" cy="3348355"/>
          </a:xfrm>
          <a:prstGeom prst="rect">
            <a:avLst/>
          </a:prstGeom>
        </p:spPr>
      </p:pic>
      <p:pic>
        <p:nvPicPr>
          <p:cNvPr id="5" name="Picture 4" descr="WhatsApp Image 2025-02-18 at 10.49.01_180b3334"/>
          <p:cNvPicPr>
            <a:picLocks noChangeAspect="1"/>
          </p:cNvPicPr>
          <p:nvPr/>
        </p:nvPicPr>
        <p:blipFill>
          <a:blip r:embed="rId4"/>
          <a:srcRect t="23060" r="-1523" b="19278"/>
          <a:stretch>
            <a:fillRect/>
          </a:stretch>
        </p:blipFill>
        <p:spPr>
          <a:xfrm>
            <a:off x="4958080" y="1887220"/>
            <a:ext cx="3937000" cy="3348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784860" y="5814060"/>
            <a:ext cx="7618095" cy="7112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/>
              <a:t>SBU UINITS ACTUAL TECHNICAL TRAINING FOR LOADING TOKEN </a:t>
            </a:r>
            <a:endParaRPr lang="en-PH" altLang="en-US"/>
          </a:p>
        </p:txBody>
      </p:sp>
      <p:pic>
        <p:nvPicPr>
          <p:cNvPr id="2" name="WhatsApp Video 2025-02-18 at 09.42.41_4d7c9269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45690" y="1147445"/>
            <a:ext cx="4585970" cy="4518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784860" y="5590540"/>
            <a:ext cx="74987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DAY2  BEFORE ENDING OF TRAINING SBU MEMBER AND ITS LEADERS SUGGEST FOR OPEN FORUM FOR SOLAR HOMES YSTEM   </a:t>
            </a:r>
            <a:endParaRPr lang="en-PH" altLang="en-US"/>
          </a:p>
        </p:txBody>
      </p:sp>
      <p:pic>
        <p:nvPicPr>
          <p:cNvPr id="3" name="Picture 2" descr="WhatsApp Image 2025-02-18 at 13.38.17_97b426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515" y="1147445"/>
            <a:ext cx="6834505" cy="4022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10" name="Picture 9" descr="dasure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460" y="0"/>
            <a:ext cx="1145540" cy="114554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023620" y="6186805"/>
            <a:ext cx="7498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DASURECO 2 DAYS SOLAR HOMES SYSTEM  TRAINING SUCCESSFUL </a:t>
            </a:r>
            <a:endParaRPr lang="en-PH" altLang="en-US"/>
          </a:p>
        </p:txBody>
      </p:sp>
      <p:pic>
        <p:nvPicPr>
          <p:cNvPr id="2" name="Picture 1" descr="WhatsApp Image 2025-02-18 at 16.32.29_ba082a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1147445"/>
            <a:ext cx="6163945" cy="4623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2125</Words>
  <Application>WPS Presentation</Application>
  <PresentationFormat>On-screen Show (4:3)</PresentationFormat>
  <Paragraphs>83</Paragraphs>
  <Slides>19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Arial</vt:lpstr>
      <vt:lpstr>SimSun</vt:lpstr>
      <vt:lpstr>Wingdings</vt:lpstr>
      <vt:lpstr>Arial</vt:lpstr>
      <vt:lpstr>Franklin Gothic Heavy</vt:lpstr>
      <vt:lpstr>Arial Black</vt:lpstr>
      <vt:lpstr>Cooper Black</vt:lpstr>
      <vt:lpstr>Calibri</vt:lpstr>
      <vt:lpstr>汉仪正圆-55W</vt:lpstr>
      <vt:lpstr>Microsoft YaHei</vt:lpstr>
      <vt:lpstr>Arial Unicode MS</vt:lpstr>
      <vt:lpstr>Corbel</vt:lpstr>
      <vt:lpstr>Calibri</vt:lpstr>
      <vt:lpstr>Times New Roman</vt:lpstr>
      <vt:lpstr>Google Sans</vt:lpstr>
      <vt:lpstr>Segoe Print</vt:lpstr>
      <vt:lpstr>Wingdings</vt:lpstr>
      <vt:lpstr>华文楷体</vt:lpstr>
      <vt:lpstr>Parallax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joseph kaballero</cp:lastModifiedBy>
  <cp:revision>132</cp:revision>
  <dcterms:created xsi:type="dcterms:W3CDTF">2024-10-08T06:56:00Z</dcterms:created>
  <dcterms:modified xsi:type="dcterms:W3CDTF">2025-03-16T10:34:44Z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19DCA3DFD2E242A9B02BC8A5AAF7687A_13</vt:lpwstr>
  </property>
  <property fmtid="{D5CDD505-2E9C-101B-9397-08002B2CF9AE}" pid="3" name="KSOProductBuildVer">
    <vt:lpwstr>1033-12.2.0.20326</vt:lpwstr>
  </property>
</Properties>
</file>