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9"/>
  </p:notesMasterIdLst>
  <p:sldIdLst>
    <p:sldId id="2935" r:id="rId2"/>
    <p:sldId id="2952" r:id="rId3"/>
    <p:sldId id="2954" r:id="rId4"/>
    <p:sldId id="2942" r:id="rId5"/>
    <p:sldId id="2815" r:id="rId6"/>
    <p:sldId id="2943" r:id="rId7"/>
    <p:sldId id="293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2454-619A-49FF-85C0-48257F729305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D9687-09DF-4E8C-954F-7474AB9DC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66076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7CE6D-8C34-E985-BFBC-4644630E5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EAC20C-0550-C9DF-2B48-E391BC83B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F96598-AB0F-73A1-D51D-6BBE95CC4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91C10-28F2-4A17-D9B6-8F672546E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D9687-09DF-4E8C-954F-7474AB9DC5B9}" type="slidenum">
              <a:rPr lang="en-PH" smtClean="0"/>
              <a:t>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50935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26F1B-F5BB-5EBE-A5D4-CB3C4F628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1BE64B-842D-B2FB-7C75-21F5E83947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48E478-D0CE-D70A-8F1F-6D8403AADD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AC5D1-882E-28C2-DCAB-C17A0614BB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D9687-09DF-4E8C-954F-7474AB9DC5B9}" type="slidenum">
              <a:rPr lang="en-PH" smtClean="0"/>
              <a:t>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7598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66302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857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546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3930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7044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1724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24353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1110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9268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54861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9984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55372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37951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91951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78718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22669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11194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24635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40F8C-6C78-E832-4749-F87289BB0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00B805-A3D5-070B-D954-07D36073F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D64EDB1-69B5-BAE9-DFD3-98E79408D982}"/>
              </a:ext>
            </a:extLst>
          </p:cNvPr>
          <p:cNvGrpSpPr/>
          <p:nvPr/>
        </p:nvGrpSpPr>
        <p:grpSpPr>
          <a:xfrm>
            <a:off x="4648200" y="1690196"/>
            <a:ext cx="4396644" cy="4320000"/>
            <a:chOff x="1371601" y="386080"/>
            <a:chExt cx="4396644" cy="4320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DBB8EE8-5087-05D8-AD2A-9F878E405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2000" r="24235" b="10209"/>
            <a:stretch/>
          </p:blipFill>
          <p:spPr>
            <a:xfrm>
              <a:off x="1371601" y="386080"/>
              <a:ext cx="4396644" cy="4320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54EAFAC-C469-1F7A-FB52-65C0A5593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42" t="39373" r="57882" b="18120"/>
            <a:stretch/>
          </p:blipFill>
          <p:spPr>
            <a:xfrm>
              <a:off x="3705563" y="3428999"/>
              <a:ext cx="383610" cy="712696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13836D0-8FDE-B213-EE36-C729CA3132C3}"/>
              </a:ext>
            </a:extLst>
          </p:cNvPr>
          <p:cNvSpPr txBox="1"/>
          <p:nvPr/>
        </p:nvSpPr>
        <p:spPr>
          <a:xfrm>
            <a:off x="925284" y="1690196"/>
            <a:ext cx="38461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ooper Black" panose="0208090404030B020404" pitchFamily="18" charset="0"/>
              </a:rPr>
              <a:t>COTELCO</a:t>
            </a:r>
          </a:p>
          <a:p>
            <a:r>
              <a:rPr lang="en-US" sz="2800" b="1" dirty="0">
                <a:latin typeface="Cooper Black" panose="0208090404030B020404" pitchFamily="18" charset="0"/>
              </a:rPr>
              <a:t>TRAINING REPORT</a:t>
            </a:r>
            <a:endParaRPr lang="en-PH" sz="2800" b="1" dirty="0">
              <a:latin typeface="Cooper Black" panose="0208090404030B0204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2301AF-9541-6AAA-0CB4-4B6B821D7CB5}"/>
              </a:ext>
            </a:extLst>
          </p:cNvPr>
          <p:cNvSpPr txBox="1"/>
          <p:nvPr/>
        </p:nvSpPr>
        <p:spPr>
          <a:xfrm>
            <a:off x="567458" y="2825279"/>
            <a:ext cx="449777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Copperplate Gothic Bold" panose="020E0705020206020404" pitchFamily="34" charset="0"/>
              </a:rPr>
              <a:t>Training Period: </a:t>
            </a:r>
          </a:p>
          <a:p>
            <a:r>
              <a:rPr lang="en-US" sz="1500" b="1" dirty="0">
                <a:latin typeface="Copperplate Gothic Bold" panose="020E0705020206020404" pitchFamily="34" charset="0"/>
              </a:rPr>
              <a:t>MARCH 25, 2025 (8Am – 5pm)</a:t>
            </a:r>
          </a:p>
          <a:p>
            <a:endParaRPr lang="en-US" sz="1500" b="1" dirty="0">
              <a:latin typeface="Copperplate Gothic Bold" panose="020E0705020206020404" pitchFamily="34" charset="0"/>
            </a:endParaRPr>
          </a:p>
          <a:p>
            <a:r>
              <a:rPr lang="en-PH" sz="1500" b="1" dirty="0">
                <a:latin typeface="Copperplate Gothic Bold" panose="020E0705020206020404" pitchFamily="34" charset="0"/>
              </a:rPr>
              <a:t>Venue: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COTELCO Main Office, </a:t>
            </a:r>
            <a:r>
              <a:rPr lang="en-PH" sz="1500" b="1" dirty="0" err="1">
                <a:latin typeface="Copperplate Gothic Bold" panose="020E0705020206020404" pitchFamily="34" charset="0"/>
              </a:rPr>
              <a:t>Brgy</a:t>
            </a:r>
            <a:r>
              <a:rPr lang="en-PH" sz="1500" b="1" dirty="0">
                <a:latin typeface="Copperplate Gothic Bold" panose="020E0705020206020404" pitchFamily="34" charset="0"/>
              </a:rPr>
              <a:t>. </a:t>
            </a:r>
            <a:r>
              <a:rPr lang="en-PH" sz="1500" b="1" dirty="0" err="1">
                <a:latin typeface="Copperplate Gothic Bold" panose="020E0705020206020404" pitchFamily="34" charset="0"/>
              </a:rPr>
              <a:t>Manubuan</a:t>
            </a:r>
            <a:r>
              <a:rPr lang="en-PH" sz="1500" b="1" dirty="0">
                <a:latin typeface="Copperplate Gothic Bold" panose="020E0705020206020404" pitchFamily="34" charset="0"/>
              </a:rPr>
              <a:t>,</a:t>
            </a:r>
          </a:p>
          <a:p>
            <a:r>
              <a:rPr lang="en-PH" sz="1500" b="1" dirty="0" err="1">
                <a:latin typeface="Copperplate Gothic Bold" panose="020E0705020206020404" pitchFamily="34" charset="0"/>
              </a:rPr>
              <a:t>Matalam</a:t>
            </a:r>
            <a:r>
              <a:rPr lang="en-PH" sz="1500" b="1" dirty="0">
                <a:latin typeface="Copperplate Gothic Bold" panose="020E0705020206020404" pitchFamily="34" charset="0"/>
              </a:rPr>
              <a:t>, </a:t>
            </a:r>
            <a:r>
              <a:rPr lang="en-PH" sz="1500" b="1" dirty="0" err="1">
                <a:latin typeface="Copperplate Gothic Bold" panose="020E0705020206020404" pitchFamily="34" charset="0"/>
              </a:rPr>
              <a:t>cotabato</a:t>
            </a:r>
            <a:endParaRPr lang="en-PH" sz="1500" b="1" dirty="0">
              <a:latin typeface="Copperplate Gothic Bold" panose="020E0705020206020404" pitchFamily="34" charset="0"/>
            </a:endParaRPr>
          </a:p>
          <a:p>
            <a:r>
              <a:rPr lang="en-PH" sz="1500" b="1" dirty="0">
                <a:latin typeface="Copperplate Gothic Bold" panose="020E0705020206020404" pitchFamily="34" charset="0"/>
              </a:rPr>
              <a:t>Conducted &amp; Prepared By: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AMIR R. MUDAG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C7E1D-69F2-E038-DF85-852D8CFF3443}"/>
              </a:ext>
            </a:extLst>
          </p:cNvPr>
          <p:cNvSpPr txBox="1"/>
          <p:nvPr/>
        </p:nvSpPr>
        <p:spPr>
          <a:xfrm>
            <a:off x="5467802" y="1505530"/>
            <a:ext cx="27509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</a:p>
        </p:txBody>
      </p:sp>
    </p:spTree>
    <p:extLst>
      <p:ext uri="{BB962C8B-B14F-4D97-AF65-F5344CB8AC3E}">
        <p14:creationId xmlns:p14="http://schemas.microsoft.com/office/powerpoint/2010/main" val="3365531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DF703-2A63-F965-F2A2-67FCCD042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93E9CC-6EE6-0F93-6C29-BE3D7840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1026" name="Picture 2" descr="Profile for Cotelco, Inc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692" y="1351245"/>
            <a:ext cx="6332908" cy="503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263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C3E363-04FF-F89C-13A0-10A74055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C11D3BA3-A30A-5CD8-7B8D-2286A40B9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D799D9-BC7D-189E-3346-A5372702C5AF}"/>
              </a:ext>
            </a:extLst>
          </p:cNvPr>
          <p:cNvSpPr/>
          <p:nvPr/>
        </p:nvSpPr>
        <p:spPr>
          <a:xfrm>
            <a:off x="5023821" y="1169088"/>
            <a:ext cx="4120180" cy="568891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BEST LOCATION FOR INSTALLATION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 INSTALLATION TECHNIQUES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 TESTING AND COMMISSIONING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 CREDIT LOADING PROCESS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MCO INSTRUCTION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ADVANCED TROUBLESHOOTING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EXPORT AND DATA BACK-UP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INSTALLATION EVALUATION</a:t>
            </a:r>
            <a:endParaRPr lang="en-PH" sz="2350" b="1" dirty="0">
              <a:latin typeface="Cooper Black" panose="0208090404030B020404" pitchFamily="18" charset="0"/>
            </a:endParaRP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C834F259-3AD0-75AB-B818-868010F520A7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TRAINING TOPICS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74713D95-A560-446A-0F21-68FEA5316C8C}"/>
              </a:ext>
            </a:extLst>
          </p:cNvPr>
          <p:cNvSpPr txBox="1"/>
          <p:nvPr/>
        </p:nvSpPr>
        <p:spPr>
          <a:xfrm>
            <a:off x="1807028" y="4082144"/>
            <a:ext cx="3222941" cy="2761003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3669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8E500-15FD-E7C0-84B8-A5A84713F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37F73E-71BC-5346-8FE7-DFB3857A4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DECBBE3E-BC2A-E5AC-15C8-CCC2DDB6D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F88F6AE9-5081-9639-C91C-B1F64F5BA678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TRAINING PHOTOS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03279B14-0330-F831-40DF-75F982D15879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EE308328-9B74-4180-F458-C41897C2E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334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DE67-6018-5765-B0B4-BE8822B1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600F20-202B-4358-6C3E-8831D4636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3BC8E19E-7F7B-1928-198B-772B94FCF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4959E3-F437-EC70-2094-16135063E67E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2050" name="Picture 2" descr="C:\Users\user\Desktop\WhatsApp Image 2025-03-26 at 16.05.36_44c6baa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73" y="1568332"/>
            <a:ext cx="3689090" cy="486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WhatsApp Image 2025-03-26 at 16.05.36_1b854e4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568333"/>
            <a:ext cx="4121064" cy="486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582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C189A-77BB-C17A-C0F2-A243D771E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5C85A1-66E6-3B08-7D00-16A163F5B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F91D059E-3971-B4CC-4B23-878E86759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E45740DF-8DD0-95D8-6392-7ED7B9E3D901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PARTICIPANT’S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2882E55C-F2CE-F5A1-F5DE-413B08D51C64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4183A0A2-EE99-27D8-0ABD-654361CE8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5B3C0F-D5AE-575A-C1FF-094B7356A3CB}"/>
              </a:ext>
            </a:extLst>
          </p:cNvPr>
          <p:cNvSpPr txBox="1"/>
          <p:nvPr/>
        </p:nvSpPr>
        <p:spPr>
          <a:xfrm>
            <a:off x="-20783" y="2847108"/>
            <a:ext cx="2069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oper Black" panose="0208090404030B020404" pitchFamily="18" charset="0"/>
              </a:rPr>
              <a:t>TOTAL ATTENDEES :   9</a:t>
            </a:r>
          </a:p>
          <a:p>
            <a:endParaRPr lang="en-PH" sz="12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446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72F14-7CFF-A582-9B0A-10E2139E3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E1DB90-D036-7D6B-C8BC-12DF04868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09E742C8-6286-8C8B-C5F1-0246E862B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B83FB6-00A3-A5E0-90BC-3BD52FBCABC8}"/>
              </a:ext>
            </a:extLst>
          </p:cNvPr>
          <p:cNvSpPr txBox="1"/>
          <p:nvPr/>
        </p:nvSpPr>
        <p:spPr>
          <a:xfrm>
            <a:off x="1995948" y="2585884"/>
            <a:ext cx="50144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</a:rPr>
              <a:t>THANK YOU</a:t>
            </a:r>
            <a:endParaRPr lang="en-PH" sz="66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Profile for Cotelco, Inc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948" y="4714873"/>
            <a:ext cx="546778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6545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9763</TotalTime>
  <Words>78</Words>
  <Application>Microsoft Office PowerPoint</Application>
  <PresentationFormat>On-screen Show (4:3)</PresentationFormat>
  <Paragraphs>26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Cooper Black</vt:lpstr>
      <vt:lpstr>Copperplate Gothic Bold</vt:lpstr>
      <vt:lpstr>Corbel</vt:lpstr>
      <vt:lpstr>Franklin Gothic Heavy</vt:lpstr>
      <vt:lpstr>汉仪正圆-55W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 Delos Santos</dc:creator>
  <cp:lastModifiedBy>Gizelle Anne Pena</cp:lastModifiedBy>
  <cp:revision>158</cp:revision>
  <dcterms:created xsi:type="dcterms:W3CDTF">2024-10-08T06:56:11Z</dcterms:created>
  <dcterms:modified xsi:type="dcterms:W3CDTF">2025-03-31T01:44:04Z</dcterms:modified>
</cp:coreProperties>
</file>