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830" r:id="rId2"/>
    <p:sldId id="2815" r:id="rId3"/>
    <p:sldId id="257" r:id="rId4"/>
    <p:sldId id="304" r:id="rId5"/>
    <p:sldId id="2953" r:id="rId6"/>
    <p:sldId id="2954" r:id="rId7"/>
    <p:sldId id="2964" r:id="rId8"/>
    <p:sldId id="2955" r:id="rId9"/>
    <p:sldId id="2956" r:id="rId10"/>
    <p:sldId id="2961" r:id="rId11"/>
    <p:sldId id="2957" r:id="rId12"/>
    <p:sldId id="2958" r:id="rId13"/>
    <p:sldId id="2959" r:id="rId14"/>
    <p:sldId id="2960" r:id="rId15"/>
    <p:sldId id="2966" r:id="rId16"/>
    <p:sldId id="2963" r:id="rId17"/>
    <p:sldId id="296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52454-619A-49FF-85C0-48257F729305}" type="datetimeFigureOut">
              <a:rPr lang="en-PH" smtClean="0"/>
              <a:t>4/8/2025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D9687-09DF-4E8C-954F-7474AB9DC5B9}" type="slidenum">
              <a:rPr lang="en-PH" smtClean="0"/>
              <a:t>‹#›</a:t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  <a:t>4/8/2025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  <a:t>4/8/2025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4/8/2025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4/8/2025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4/8/2025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4/8/2025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4/8/2025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4/8/2025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4/8/2025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4/8/2025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4/8/2025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4/8/2025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4/8/2025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4/8/2025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4/8/2025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4/8/2025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4/8/2025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522000" y="1153054"/>
            <a:ext cx="8100000" cy="594000"/>
          </a:xfrm>
        </p:spPr>
        <p:txBody>
          <a:bodyPr/>
          <a:lstStyle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F94ABB5-CC33-417F-82BD-1B6ED67E0458}" type="datetimeFigureOut">
              <a:rPr lang="en-PH" smtClean="0"/>
              <a:t>4/8/2025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1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379220" y="195580"/>
            <a:ext cx="6369685" cy="646620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WELCOME</a:t>
            </a:r>
          </a:p>
          <a:p>
            <a:pPr algn="ctr"/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  <a:r>
              <a:rPr lang="en-PH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</a:t>
            </a:r>
          </a:p>
          <a:p>
            <a:pPr algn="ctr"/>
            <a:r>
              <a:rPr lang="en-PH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COTELLCO PPALMA 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2 DAYS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TRAINING</a:t>
            </a:r>
          </a:p>
          <a:p>
            <a:r>
              <a:rPr lang="en-PH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                                  FEBRUARY 24  &amp; 25 2025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99385" y="5448300"/>
            <a:ext cx="4081145" cy="53149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Prepared By: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</a:p>
          <a:p>
            <a:pPr algn="ctr"/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En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g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r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Joseph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Obusan</a:t>
            </a:r>
            <a:r>
              <a:rPr lang="en-PH" alt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 IEE A.M.O. </a:t>
            </a:r>
          </a:p>
        </p:txBody>
      </p:sp>
      <p:pic>
        <p:nvPicPr>
          <p:cNvPr id="2" name="Picture 1" descr="453903380_994686159333960_3906585362582598617_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670" y="1147445"/>
            <a:ext cx="7296150" cy="2181860"/>
          </a:xfrm>
          <a:prstGeom prst="rect">
            <a:avLst/>
          </a:prstGeom>
        </p:spPr>
      </p:pic>
      <p:pic>
        <p:nvPicPr>
          <p:cNvPr id="3" name="Picture 2" descr="341485977_159138880422751_2854588125105476901_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7035" y="0"/>
            <a:ext cx="1116965" cy="11169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129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61366" y="1290917"/>
            <a:ext cx="8821270" cy="544336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" name="TextBox 2"/>
          <p:cNvSpPr txBox="1"/>
          <p:nvPr/>
        </p:nvSpPr>
        <p:spPr>
          <a:xfrm>
            <a:off x="598650" y="1314223"/>
            <a:ext cx="7930515" cy="56311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SHS Training</a:t>
            </a:r>
          </a:p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Day 1</a:t>
            </a:r>
          </a:p>
          <a:p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AM</a:t>
            </a:r>
          </a:p>
          <a:p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830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:00am –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10:00am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Basic on Solar Energy &amp; others</a:t>
            </a:r>
          </a:p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10:00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am –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10:30am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Snacks</a:t>
            </a:r>
          </a:p>
          <a:p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10:45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am-12:00pm – Basic Installation &amp; others</a:t>
            </a:r>
          </a:p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12:00pm – 1: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pm – Lunch</a:t>
            </a:r>
          </a:p>
          <a:p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PM</a:t>
            </a:r>
          </a:p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1: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pm – 3:30pm – RFID Activation &amp; Loading</a:t>
            </a:r>
          </a:p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3: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0pm – 3: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pm – Snacks</a:t>
            </a:r>
          </a:p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3:45pm – 5:00pm –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generate token hands on training /</a:t>
            </a:r>
          </a:p>
          <a:p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Testing/ Q &amp; A</a:t>
            </a:r>
            <a:endParaRPr lang="en-PH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6" name="Picture 5" descr="341485977_159138880422751_2854588125105476901_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7035" y="0"/>
            <a:ext cx="1116965" cy="11169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grpSp>
        <p:nvGrpSpPr>
          <p:cNvPr id="8" name="Group 7"/>
          <p:cNvGrpSpPr/>
          <p:nvPr/>
        </p:nvGrpSpPr>
        <p:grpSpPr>
          <a:xfrm>
            <a:off x="2329038" y="2397767"/>
            <a:ext cx="4396644" cy="4320000"/>
            <a:chOff x="1371601" y="386080"/>
            <a:chExt cx="4396644" cy="4320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rcRect l="22000" r="24235" b="10209"/>
            <a:stretch>
              <a:fillRect/>
            </a:stretch>
          </p:blipFill>
          <p:spPr>
            <a:xfrm>
              <a:off x="1371601" y="386080"/>
              <a:ext cx="4396644" cy="4320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42" t="39373" r="57882" b="18120"/>
            <a:stretch>
              <a:fillRect/>
            </a:stretch>
          </p:blipFill>
          <p:spPr>
            <a:xfrm>
              <a:off x="3705563" y="3428999"/>
              <a:ext cx="383610" cy="712696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1635762" y="1550899"/>
            <a:ext cx="58136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  <a:endParaRPr lang="en-PH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2" name="Picture 1" descr="341485977_159138880422751_2854588125105476901_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7035" y="0"/>
            <a:ext cx="1116965" cy="11169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53789" y="6637468"/>
            <a:ext cx="668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CPI - ADS</a:t>
            </a:r>
            <a:endParaRPr lang="en-PH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341485977_159138880422751_2854588125105476901_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035" y="0"/>
            <a:ext cx="1116965" cy="1116965"/>
          </a:xfrm>
          <a:prstGeom prst="rect">
            <a:avLst/>
          </a:prstGeom>
        </p:spPr>
      </p:pic>
      <p:pic>
        <p:nvPicPr>
          <p:cNvPr id="7" name="Picture 6" descr="DAY 1 A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680" y="1147445"/>
            <a:ext cx="3762375" cy="4997450"/>
          </a:xfrm>
          <a:prstGeom prst="rect">
            <a:avLst/>
          </a:prstGeom>
        </p:spPr>
      </p:pic>
      <p:pic>
        <p:nvPicPr>
          <p:cNvPr id="8" name="Picture 7" descr="DAY 1 ATTENDANCE"/>
          <p:cNvPicPr>
            <a:picLocks noChangeAspect="1"/>
          </p:cNvPicPr>
          <p:nvPr/>
        </p:nvPicPr>
        <p:blipFill>
          <a:blip r:embed="rId5"/>
          <a:srcRect l="4563" t="2234" r="-979" b="5222"/>
          <a:stretch>
            <a:fillRect/>
          </a:stretch>
        </p:blipFill>
        <p:spPr>
          <a:xfrm>
            <a:off x="4542155" y="1147445"/>
            <a:ext cx="3903980" cy="4977130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802640" y="6242050"/>
            <a:ext cx="70815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en-US"/>
              <a:t>COTTELCO PPALMA DAY1 TRAINING TOTAL OF 30 PARTICIPANTS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53789" y="6637468"/>
            <a:ext cx="668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CPI - ADS</a:t>
            </a:r>
            <a:endParaRPr lang="en-PH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341485977_159138880422751_2854588125105476901_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035" y="0"/>
            <a:ext cx="1116965" cy="1116965"/>
          </a:xfrm>
          <a:prstGeom prst="rect">
            <a:avLst/>
          </a:prstGeom>
        </p:spPr>
      </p:pic>
      <p:pic>
        <p:nvPicPr>
          <p:cNvPr id="3" name="Picture 2" descr="6194190c-f223-4cf8-a24c-a262cbddd333"/>
          <p:cNvPicPr>
            <a:picLocks noChangeAspect="1"/>
          </p:cNvPicPr>
          <p:nvPr/>
        </p:nvPicPr>
        <p:blipFill>
          <a:blip r:embed="rId4"/>
          <a:srcRect t="15009" r="-312"/>
          <a:stretch>
            <a:fillRect/>
          </a:stretch>
        </p:blipFill>
        <p:spPr>
          <a:xfrm>
            <a:off x="376555" y="1549400"/>
            <a:ext cx="4084955" cy="491426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4961890" y="1445260"/>
            <a:ext cx="3065145" cy="36912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PH" altLang="en-US"/>
              <a:t>EARLY ARRIVAL AND PREPARATION OF SOLAR HOMES EQUIPMENT FOR PRESENTATION OF DAY 1 TECHNICAL TRAINING FOR COTTELCO PPALMA </a:t>
            </a:r>
          </a:p>
          <a:p>
            <a:endParaRPr lang="en-PH" altLang="en-US"/>
          </a:p>
          <a:p>
            <a:r>
              <a:rPr lang="en-PH" altLang="en-US"/>
              <a:t>COTELCO PPALMA   1ST TIME TO IMPLEMENT  SOLAR HOMES SYSTEM TO MIDSAYAP COTABATO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53789" y="6637468"/>
            <a:ext cx="668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CPI - ADS</a:t>
            </a:r>
            <a:endParaRPr lang="en-PH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341485977_159138880422751_2854588125105476901_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035" y="0"/>
            <a:ext cx="1116965" cy="1116965"/>
          </a:xfrm>
          <a:prstGeom prst="rect">
            <a:avLst/>
          </a:prstGeom>
        </p:spPr>
      </p:pic>
      <p:pic>
        <p:nvPicPr>
          <p:cNvPr id="3" name="Picture 2" descr="2b0db39f-f7c3-4f1f-93fd-18bdceed60b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395" y="1116965"/>
            <a:ext cx="6161405" cy="463931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936625" y="5715635"/>
            <a:ext cx="72758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en-US"/>
              <a:t>DAY 1 OF TRAINING FOCUS ON INTRODUCTION OF SOLAR HOMES SYSTEM TRAINING AND ITS COMPONENTS </a:t>
            </a:r>
          </a:p>
          <a:p>
            <a:r>
              <a:rPr lang="en-PH" altLang="en-US"/>
              <a:t>ACTUAL DEMONSTRATION OF HOW SOLAR HOMES SYSTEM WORKS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53789" y="6637468"/>
            <a:ext cx="668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CPI - ADS</a:t>
            </a:r>
            <a:endParaRPr lang="en-PH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341485977_159138880422751_2854588125105476901_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035" y="0"/>
            <a:ext cx="1116965" cy="1116965"/>
          </a:xfrm>
          <a:prstGeom prst="rect">
            <a:avLst/>
          </a:prstGeom>
        </p:spPr>
      </p:pic>
      <p:pic>
        <p:nvPicPr>
          <p:cNvPr id="6" name="Picture 5" descr="fdabd486-c6e9-4558-bf42-b46d3ac0bea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785" y="1147445"/>
            <a:ext cx="6139815" cy="4623435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1321435" y="6029325"/>
            <a:ext cx="6477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en-US"/>
              <a:t>DA1 AND DAY2 DISTRIBUTION OF MEALS  ARE FROM FASTFOOD CHAIN JOLLIBEE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53789" y="6637468"/>
            <a:ext cx="668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CPI - ADS</a:t>
            </a:r>
            <a:endParaRPr lang="en-PH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341485977_159138880422751_2854588125105476901_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035" y="0"/>
            <a:ext cx="1116965" cy="1116965"/>
          </a:xfrm>
          <a:prstGeom prst="rect">
            <a:avLst/>
          </a:prstGeom>
        </p:spPr>
      </p:pic>
      <p:pic>
        <p:nvPicPr>
          <p:cNvPr id="3" name="Picture 2" descr="POS FLOW CHART CLOUD BASE(1)"/>
          <p:cNvPicPr>
            <a:picLocks noChangeAspect="1"/>
          </p:cNvPicPr>
          <p:nvPr/>
        </p:nvPicPr>
        <p:blipFill>
          <a:blip r:embed="rId4"/>
          <a:srcRect l="6245" t="1649" r="7080" b="26539"/>
          <a:stretch>
            <a:fillRect/>
          </a:stretch>
        </p:blipFill>
        <p:spPr>
          <a:xfrm>
            <a:off x="1711325" y="1147445"/>
            <a:ext cx="5666740" cy="4008755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1539875" y="5348605"/>
            <a:ext cx="6064250" cy="12890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PH" altLang="en-US"/>
              <a:t>SOLAR BUSSINESS UNITS OF COTELCO PPALMA ARE  VERY INTERESTED WITH POS( POINT OF SALE )  CAPACITY AND ITS ROLE ON SOLAR HOMES SYSTEM SO I DISCUSS WHAT POS DOES AND ITS ADVANTAGES FOR LOADING PROCESS TO BENEFICIARIES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53789" y="6637468"/>
            <a:ext cx="668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CPI - ADS</a:t>
            </a:r>
            <a:endParaRPr lang="en-PH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341485977_159138880422751_2854588125105476901_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035" y="0"/>
            <a:ext cx="1116965" cy="1116965"/>
          </a:xfrm>
          <a:prstGeom prst="rect">
            <a:avLst/>
          </a:prstGeom>
        </p:spPr>
      </p:pic>
      <p:pic>
        <p:nvPicPr>
          <p:cNvPr id="3" name="Picture 2" descr="cotelco ppalma day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8930" y="1147445"/>
            <a:ext cx="5946140" cy="447738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194435" y="5902325"/>
            <a:ext cx="69221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en-US"/>
              <a:t>DAY 1 TECHNICAL TRAINING FOR COTELCO PALMA SOLAR BUSINESS UNITS AND TECHNICAL HEADS  ARE  SUCCESSFULL </a:t>
            </a:r>
          </a:p>
          <a:p>
            <a:endParaRPr lang="en-PH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129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61366" y="1290917"/>
            <a:ext cx="8821270" cy="544336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" name="TextBox 2"/>
          <p:cNvSpPr txBox="1"/>
          <p:nvPr/>
        </p:nvSpPr>
        <p:spPr>
          <a:xfrm>
            <a:off x="647700" y="1314450"/>
            <a:ext cx="7832090" cy="494284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SHS Training</a:t>
            </a:r>
          </a:p>
          <a:p>
            <a:pPr algn="ctr"/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Day </a:t>
            </a:r>
            <a:r>
              <a:rPr lang="en-PH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2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AM</a:t>
            </a:r>
          </a:p>
          <a:p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830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:00am –</a:t>
            </a:r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10:00am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</a:t>
            </a:r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Review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Basic on Solar Energy &amp; others</a:t>
            </a: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</a:t>
            </a:r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10:00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am –</a:t>
            </a:r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10:30am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Snacks</a:t>
            </a:r>
          </a:p>
          <a:p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10:45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am-12:00pm – </a:t>
            </a:r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Review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Basic Installation &amp; others</a:t>
            </a: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12:00pm – 1:</a:t>
            </a:r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30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pm – Lunch</a:t>
            </a:r>
          </a:p>
          <a:p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PM</a:t>
            </a: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1:</a:t>
            </a:r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30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pm – 3:30pm – </a:t>
            </a:r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Hands on training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RFID Activation &amp; Loading</a:t>
            </a: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3:45pm – 5:</a:t>
            </a:r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30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pm –</a:t>
            </a:r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Troubleshoot actual training /</a:t>
            </a:r>
          </a:p>
          <a:p>
            <a:r>
              <a:rPr lang="en-PH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                                  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Testing/ Q &amp; A</a:t>
            </a:r>
            <a:endParaRPr lang="en-PH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6" name="Picture 5" descr="341485977_159138880422751_2854588125105476901_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7035" y="0"/>
            <a:ext cx="1116965" cy="11169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53789" y="6637468"/>
            <a:ext cx="668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CPI - ADS</a:t>
            </a:r>
            <a:endParaRPr lang="en-PH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341485977_159138880422751_2854588125105476901_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035" y="0"/>
            <a:ext cx="1116965" cy="1116965"/>
          </a:xfrm>
          <a:prstGeom prst="rect">
            <a:avLst/>
          </a:prstGeom>
        </p:spPr>
      </p:pic>
      <p:pic>
        <p:nvPicPr>
          <p:cNvPr id="3" name="Picture 2" descr="DAY 2 ATTENDANC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680" y="1147445"/>
            <a:ext cx="3752215" cy="4491355"/>
          </a:xfrm>
          <a:prstGeom prst="rect">
            <a:avLst/>
          </a:prstGeom>
        </p:spPr>
      </p:pic>
      <p:pic>
        <p:nvPicPr>
          <p:cNvPr id="5" name="Picture 4" descr="DAY 2 ATTENDANCE AA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5975" y="1116965"/>
            <a:ext cx="3814445" cy="452120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1496695" y="5902325"/>
            <a:ext cx="64611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en-US"/>
              <a:t>DAY 2  ATTENDANCE INITIALLY  22 PARTICIPANTS  AND OTHERS COME LATER THAT DAY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53789" y="6637468"/>
            <a:ext cx="668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CPI - ADS</a:t>
            </a:r>
            <a:endParaRPr lang="en-PH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341485977_159138880422751_2854588125105476901_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035" y="0"/>
            <a:ext cx="1116965" cy="1116965"/>
          </a:xfrm>
          <a:prstGeom prst="rect">
            <a:avLst/>
          </a:prstGeom>
        </p:spPr>
      </p:pic>
      <p:pic>
        <p:nvPicPr>
          <p:cNvPr id="3" name="Picture 2" descr="21645d38-52ff-4175-bba2-4be1b4e048d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8940" y="1005840"/>
            <a:ext cx="6028690" cy="453961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384935" y="5715635"/>
            <a:ext cx="69856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en-US"/>
              <a:t>DAY 2 TECHNICAL TRAINING  FOCUS ON HANDS ON EACH PARTICIPANTS OF COTELCO PPALMA TRAIN FOR LOADING TOKEN AND TROUBLESHOOT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53789" y="6637468"/>
            <a:ext cx="668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CPI - ADS</a:t>
            </a:r>
            <a:endParaRPr lang="en-PH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341485977_159138880422751_2854588125105476901_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035" y="0"/>
            <a:ext cx="1116965" cy="1116965"/>
          </a:xfrm>
          <a:prstGeom prst="rect">
            <a:avLst/>
          </a:prstGeom>
        </p:spPr>
      </p:pic>
      <p:pic>
        <p:nvPicPr>
          <p:cNvPr id="3" name="Picture 2" descr="427830f2-5ff8-4c78-a193-5d526d208e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680" y="1147445"/>
            <a:ext cx="3432810" cy="4559300"/>
          </a:xfrm>
          <a:prstGeom prst="rect">
            <a:avLst/>
          </a:prstGeom>
        </p:spPr>
      </p:pic>
      <p:pic>
        <p:nvPicPr>
          <p:cNvPr id="5" name="Picture 4" descr="879f9d1e-d86b-425a-a155-ae15b3ea23b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8180" y="1195705"/>
            <a:ext cx="3957320" cy="452564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629285" y="5706745"/>
            <a:ext cx="78162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en-US"/>
              <a:t>TECHNICAL TEAM ALSO DISCUSS HOW COTELCO PPALMA COOP  PROTECT SHS AND BRAINSTORMING ON PREVENSION OF TAMPERING FOR SOLAR HOMES SYSTEM  UNITS ONCE  SHS ARE  IMPLEMENTED TO  MIDSAYAP COTABATO BENEFICIARIES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53789" y="6637468"/>
            <a:ext cx="668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CPI - ADS</a:t>
            </a:r>
            <a:endParaRPr lang="en-PH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341485977_159138880422751_2854588125105476901_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7035" y="0"/>
            <a:ext cx="1116965" cy="1116965"/>
          </a:xfrm>
          <a:prstGeom prst="rect">
            <a:avLst/>
          </a:prstGeom>
        </p:spPr>
      </p:pic>
      <p:pic>
        <p:nvPicPr>
          <p:cNvPr id="3" name="388ab474-5720-46c8-b2e4-43e2ba4b829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285" y="1147445"/>
            <a:ext cx="3505200" cy="532955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4671060" y="1116965"/>
            <a:ext cx="357251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en-US"/>
              <a:t>IN DEPTH TROUBLESHOOT OF ONE PAY GO SOFTWARE INCLUDING BACK UP SYSTEM AND RESTORE </a:t>
            </a:r>
          </a:p>
          <a:p>
            <a:endParaRPr lang="en-PH" altLang="en-US"/>
          </a:p>
          <a:p>
            <a:r>
              <a:rPr lang="en-PH" altLang="en-US"/>
              <a:t>INDIVIDUAL TRAINING OF PARTICIPANTS OF COTELCO PPALMA ARE DONE IN DAY 2 TECHNICAL TRAINING   INCLUDING</a:t>
            </a:r>
          </a:p>
          <a:p>
            <a:endParaRPr lang="en-PH" altLang="en-US"/>
          </a:p>
          <a:p>
            <a:r>
              <a:rPr lang="en-PH" altLang="en-US"/>
              <a:t>SETTING OF SYSTEM MODEL</a:t>
            </a:r>
          </a:p>
          <a:p>
            <a:r>
              <a:rPr lang="en-PH" altLang="en-US"/>
              <a:t>REGISTRATION OF BENEFICIARIES</a:t>
            </a:r>
          </a:p>
          <a:p>
            <a:r>
              <a:rPr lang="en-PH" altLang="en-US"/>
              <a:t>LOADING TOKEN</a:t>
            </a:r>
          </a:p>
          <a:p>
            <a:r>
              <a:rPr lang="en-PH" altLang="en-US"/>
              <a:t>PRINTING RECEIPTS </a:t>
            </a:r>
          </a:p>
          <a:p>
            <a:r>
              <a:rPr lang="en-PH" altLang="en-US"/>
              <a:t>GENERATING RESET TOKEN</a:t>
            </a:r>
          </a:p>
          <a:p>
            <a:r>
              <a:rPr lang="en-PH" altLang="en-US"/>
              <a:t>BASIC TROUBLESHOOT AND INDEPTH TROUBLESHOOT OF PAYGO SOFTWARE AND HOW SYSTEM WORKS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53789" y="6637468"/>
            <a:ext cx="668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CPI - ADS</a:t>
            </a:r>
            <a:endParaRPr lang="en-PH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341485977_159138880422751_2854588125105476901_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7035" y="0"/>
            <a:ext cx="1116965" cy="1116965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3864610" y="1472565"/>
            <a:ext cx="5001260" cy="4692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PH" altLang="en-US"/>
              <a:t>COTELCO PPALMA TECHNICALS ACTUAL TRAINING FOR SOLAR HOMES SYSTEM PAYGO SOFTWARE</a:t>
            </a:r>
          </a:p>
          <a:p>
            <a:pPr algn="l"/>
            <a:endParaRPr lang="en-PH" altLang="en-US"/>
          </a:p>
          <a:p>
            <a:pPr algn="l"/>
            <a:endParaRPr lang="en-PH" altLang="en-US"/>
          </a:p>
          <a:p>
            <a:pPr algn="l"/>
            <a:r>
              <a:rPr lang="en-PH" altLang="en-US"/>
              <a:t>INDIVIDUAL TRAINING FOR REGISTERING </a:t>
            </a:r>
          </a:p>
          <a:p>
            <a:pPr algn="l"/>
            <a:r>
              <a:rPr lang="en-PH" altLang="en-US"/>
              <a:t>OF BENEFICIARIES , LOADING TOKEN , GENERATING RESET TOKEN</a:t>
            </a:r>
          </a:p>
          <a:p>
            <a:pPr algn="l"/>
            <a:r>
              <a:rPr lang="en-PH" altLang="en-US"/>
              <a:t>PRINTING RECEIPTS  ARE DONE IN DAY 2 TECHNICAL TRAINING </a:t>
            </a:r>
          </a:p>
        </p:txBody>
      </p:sp>
      <p:pic>
        <p:nvPicPr>
          <p:cNvPr id="3" name="5c8cf4c3-5343-42e5-8f6c-8ab386dcb79a (2)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7015" y="1147445"/>
            <a:ext cx="3204210" cy="5017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53789" y="6637468"/>
            <a:ext cx="668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CPI - ADS</a:t>
            </a:r>
            <a:endParaRPr lang="en-PH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341485977_159138880422751_2854588125105476901_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035" y="0"/>
            <a:ext cx="1116965" cy="1116965"/>
          </a:xfrm>
          <a:prstGeom prst="rect">
            <a:avLst/>
          </a:prstGeom>
        </p:spPr>
      </p:pic>
      <p:pic>
        <p:nvPicPr>
          <p:cNvPr id="6" name="Picture 5" descr="fdabd486-c6e9-4558-bf42-b46d3ac0bea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785" y="1147445"/>
            <a:ext cx="6139815" cy="4623435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1321435" y="6029325"/>
            <a:ext cx="6477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en-US"/>
              <a:t>DA1 AND DAY2 DISTRIBUTION OF MEALS  ARE FROM FASTFOOD CHAIN JOLLIBEE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53789" y="6637468"/>
            <a:ext cx="668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CPI - ADS</a:t>
            </a:r>
            <a:endParaRPr lang="en-PH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341485977_159138880422751_2854588125105476901_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035" y="0"/>
            <a:ext cx="1116965" cy="1116965"/>
          </a:xfrm>
          <a:prstGeom prst="rect">
            <a:avLst/>
          </a:prstGeom>
        </p:spPr>
      </p:pic>
      <p:pic>
        <p:nvPicPr>
          <p:cNvPr id="6" name="Picture 5" descr="3b1ef465-476d-40a4-836d-ec90c44308a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20" y="1116965"/>
            <a:ext cx="6426200" cy="4838700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988060" y="6108700"/>
            <a:ext cx="65411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en-US"/>
              <a:t>DAY 2 HANDS ON TRAINING FOR COTELCO PPALMA TECHNICALS AND SOLAR BUSSINESS UNITS ARE SUCCESSFUL 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0</TotalTime>
  <Words>510</Words>
  <Application>Microsoft Office PowerPoint</Application>
  <PresentationFormat>On-screen Show (4:3)</PresentationFormat>
  <Paragraphs>81</Paragraphs>
  <Slides>17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Arial Black</vt:lpstr>
      <vt:lpstr>Calibri</vt:lpstr>
      <vt:lpstr>Corbel</vt:lpstr>
      <vt:lpstr>Franklin Gothic Heavy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 Delos Santos</dc:creator>
  <cp:lastModifiedBy>Gizelle Anne Pena</cp:lastModifiedBy>
  <cp:revision>146</cp:revision>
  <dcterms:created xsi:type="dcterms:W3CDTF">2024-10-08T06:56:00Z</dcterms:created>
  <dcterms:modified xsi:type="dcterms:W3CDTF">2025-04-08T04:19:11Z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4A9BDED4EDC1431B80A55FF275FFB949_13</vt:lpwstr>
  </property>
  <property fmtid="{D5CDD505-2E9C-101B-9397-08002B2CF9AE}" pid="3" name="KSOProductBuildVer">
    <vt:lpwstr>1033-12.2.0.20326</vt:lpwstr>
  </property>
</Properties>
</file>